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99CC"/>
    <a:srgbClr val="800000"/>
    <a:srgbClr val="CC6600"/>
    <a:srgbClr val="FFCC66"/>
    <a:srgbClr val="CC9900"/>
    <a:srgbClr val="993300"/>
    <a:srgbClr val="CCECFF"/>
    <a:srgbClr val="00FF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387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8111506" y="822260"/>
            <a:ext cx="1181210" cy="1604771"/>
            <a:chOff x="2447932" y="836564"/>
            <a:chExt cx="1181210" cy="1604771"/>
          </a:xfrm>
        </p:grpSpPr>
        <p:grpSp>
          <p:nvGrpSpPr>
            <p:cNvPr id="512" name="グループ化 511"/>
            <p:cNvGrpSpPr/>
            <p:nvPr/>
          </p:nvGrpSpPr>
          <p:grpSpPr>
            <a:xfrm>
              <a:off x="2447932" y="890716"/>
              <a:ext cx="1181210" cy="1550619"/>
              <a:chOff x="641861" y="599108"/>
              <a:chExt cx="1181210" cy="1550619"/>
            </a:xfrm>
          </p:grpSpPr>
          <p:grpSp>
            <p:nvGrpSpPr>
              <p:cNvPr id="513" name="グループ化 512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533" name="円/楕円 532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円/楕円 533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14" name="グループ化 513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531" name="円/楕円 530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2" name="円/楕円 531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5" name="円/楕円 514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6" name="片側の 2 つの角を丸めた四角形 515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片側の 2 つの角を丸めた四角形 516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片側の 2 つの角を丸めた四角形 517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片側の 2 つの角を丸めた四角形 518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円/楕円 519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1" name="円/楕円 520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2" name="円/楕円 521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4" name="円/楕円 523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月 526"/>
              <p:cNvSpPr/>
              <p:nvPr/>
            </p:nvSpPr>
            <p:spPr>
              <a:xfrm rot="5400000" flipV="1">
                <a:off x="1196584" y="1384783"/>
                <a:ext cx="49146" cy="178704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8" name="円/楕円 527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円/楕円 528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" name="角丸四角形 13"/>
            <p:cNvSpPr/>
            <p:nvPr/>
          </p:nvSpPr>
          <p:spPr bwMode="auto">
            <a:xfrm rot="21009601">
              <a:off x="2613792" y="1386152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角丸四角形 534"/>
            <p:cNvSpPr/>
            <p:nvPr/>
          </p:nvSpPr>
          <p:spPr bwMode="auto">
            <a:xfrm rot="590399" flipH="1">
              <a:off x="3138660" y="1386151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角丸四角形 537"/>
            <p:cNvSpPr/>
            <p:nvPr/>
          </p:nvSpPr>
          <p:spPr>
            <a:xfrm>
              <a:off x="2498215" y="1329359"/>
              <a:ext cx="1078214" cy="7581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39" name="弦 538"/>
            <p:cNvSpPr/>
            <p:nvPr/>
          </p:nvSpPr>
          <p:spPr>
            <a:xfrm>
              <a:off x="2541406" y="836564"/>
              <a:ext cx="991831" cy="985590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40" name="加算記号 539"/>
            <p:cNvSpPr/>
            <p:nvPr/>
          </p:nvSpPr>
          <p:spPr bwMode="auto">
            <a:xfrm>
              <a:off x="2880301" y="1059767"/>
              <a:ext cx="336660" cy="336660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1" name="グループ化 540"/>
            <p:cNvGrpSpPr/>
            <p:nvPr/>
          </p:nvGrpSpPr>
          <p:grpSpPr>
            <a:xfrm>
              <a:off x="2458411" y="2047411"/>
              <a:ext cx="1166922" cy="304374"/>
              <a:chOff x="3127445" y="2037624"/>
              <a:chExt cx="1073365" cy="279971"/>
            </a:xfrm>
          </p:grpSpPr>
          <p:grpSp>
            <p:nvGrpSpPr>
              <p:cNvPr id="542" name="グループ化 541"/>
              <p:cNvGrpSpPr/>
              <p:nvPr/>
            </p:nvGrpSpPr>
            <p:grpSpPr>
              <a:xfrm rot="19800000">
                <a:off x="3127445" y="2037624"/>
                <a:ext cx="1073365" cy="279969"/>
                <a:chOff x="3135940" y="2528901"/>
                <a:chExt cx="1073365" cy="279969"/>
              </a:xfrm>
            </p:grpSpPr>
            <p:sp>
              <p:nvSpPr>
                <p:cNvPr id="550" name="角丸四角形 549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角丸四角形 550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角丸四角形 551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角丸四角形 552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角丸四角形 553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CC9900">
                        <a:shade val="30000"/>
                        <a:satMod val="115000"/>
                      </a:srgbClr>
                    </a:gs>
                    <a:gs pos="50000">
                      <a:srgbClr val="CC9900">
                        <a:shade val="67500"/>
                        <a:satMod val="115000"/>
                      </a:srgbClr>
                    </a:gs>
                    <a:gs pos="100000">
                      <a:srgbClr val="CC99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正方形/長方形 554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544" name="角丸四角形 543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角丸四角形 54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角丸四角形 54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角丸四角形 546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角丸四角形 547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CC9900">
                        <a:shade val="30000"/>
                        <a:satMod val="115000"/>
                      </a:srgbClr>
                    </a:gs>
                    <a:gs pos="50000">
                      <a:srgbClr val="CC9900">
                        <a:shade val="67500"/>
                        <a:satMod val="115000"/>
                      </a:srgbClr>
                    </a:gs>
                    <a:gs pos="100000">
                      <a:srgbClr val="CC99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正方形/長方形 548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" name="グループ化 16"/>
          <p:cNvGrpSpPr/>
          <p:nvPr/>
        </p:nvGrpSpPr>
        <p:grpSpPr>
          <a:xfrm>
            <a:off x="213239" y="2768839"/>
            <a:ext cx="2028424" cy="1649926"/>
            <a:chOff x="3962851" y="836564"/>
            <a:chExt cx="2028424" cy="1649926"/>
          </a:xfrm>
        </p:grpSpPr>
        <p:grpSp>
          <p:nvGrpSpPr>
            <p:cNvPr id="576" name="グループ化 575"/>
            <p:cNvGrpSpPr/>
            <p:nvPr/>
          </p:nvGrpSpPr>
          <p:grpSpPr>
            <a:xfrm>
              <a:off x="4356631" y="890716"/>
              <a:ext cx="1181210" cy="1550619"/>
              <a:chOff x="641861" y="599108"/>
              <a:chExt cx="1181210" cy="1550619"/>
            </a:xfrm>
          </p:grpSpPr>
          <p:grpSp>
            <p:nvGrpSpPr>
              <p:cNvPr id="577" name="グループ化 576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594" name="円/楕円 593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5" name="円/楕円 594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8" name="グループ化 577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592" name="円/楕円 59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3" name="円/楕円 59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79" name="円/楕円 578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片側の 2 つの角を丸めた四角形 579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片側の 2 つの角を丸めた四角形 580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片側の 2 つの角を丸めた四角形 581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片側の 2 つの角を丸めた四角形 582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円/楕円 583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5" name="円/楕円 584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6" name="円/楕円 585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7" name="円/楕円 586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8" name="円/楕円 587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9" name="月 588"/>
              <p:cNvSpPr/>
              <p:nvPr/>
            </p:nvSpPr>
            <p:spPr>
              <a:xfrm rot="5400000" flipV="1">
                <a:off x="1139434" y="1304662"/>
                <a:ext cx="163446" cy="33894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0" name="円/楕円 589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円/楕円 590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6" name="角丸四角形 595"/>
            <p:cNvSpPr/>
            <p:nvPr/>
          </p:nvSpPr>
          <p:spPr bwMode="auto">
            <a:xfrm rot="21009601">
              <a:off x="5030050" y="1386152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角丸四角形 596"/>
            <p:cNvSpPr/>
            <p:nvPr/>
          </p:nvSpPr>
          <p:spPr bwMode="auto">
            <a:xfrm rot="590399" flipH="1">
              <a:off x="4545049" y="1386151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角丸四角形 597"/>
            <p:cNvSpPr/>
            <p:nvPr/>
          </p:nvSpPr>
          <p:spPr>
            <a:xfrm>
              <a:off x="4406914" y="1329359"/>
              <a:ext cx="1078214" cy="7581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599" name="弦 598"/>
            <p:cNvSpPr/>
            <p:nvPr/>
          </p:nvSpPr>
          <p:spPr>
            <a:xfrm>
              <a:off x="4450105" y="836564"/>
              <a:ext cx="991831" cy="985590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600" name="加算記号 599"/>
            <p:cNvSpPr/>
            <p:nvPr/>
          </p:nvSpPr>
          <p:spPr bwMode="auto">
            <a:xfrm>
              <a:off x="4789000" y="1059767"/>
              <a:ext cx="336660" cy="336660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3962851" y="1500900"/>
              <a:ext cx="2028424" cy="985590"/>
              <a:chOff x="3962851" y="1500900"/>
              <a:chExt cx="2028424" cy="985590"/>
            </a:xfrm>
          </p:grpSpPr>
          <p:grpSp>
            <p:nvGrpSpPr>
              <p:cNvPr id="687" name="グループ化 686"/>
              <p:cNvGrpSpPr/>
              <p:nvPr/>
            </p:nvGrpSpPr>
            <p:grpSpPr>
              <a:xfrm rot="900000">
                <a:off x="5121791" y="1500902"/>
                <a:ext cx="869484" cy="985588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695" name="角丸四角形 694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角丸四角形 695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角丸四角形 696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角丸四角形 697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角丸四角形 698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角丸四角形 699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88" name="グループ化 687"/>
              <p:cNvGrpSpPr/>
              <p:nvPr/>
            </p:nvGrpSpPr>
            <p:grpSpPr>
              <a:xfrm rot="20700000" flipH="1">
                <a:off x="3962851" y="1500900"/>
                <a:ext cx="869482" cy="985588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689" name="角丸四角形 688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角丸四角形 689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角丸四角形 690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角丸四角形 691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角丸四角形 692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角丸四角形 693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3" name="グループ化 22"/>
          <p:cNvGrpSpPr/>
          <p:nvPr/>
        </p:nvGrpSpPr>
        <p:grpSpPr>
          <a:xfrm>
            <a:off x="2474101" y="814780"/>
            <a:ext cx="1181210" cy="1604771"/>
            <a:chOff x="4352932" y="836564"/>
            <a:chExt cx="1181210" cy="1604771"/>
          </a:xfrm>
        </p:grpSpPr>
        <p:grpSp>
          <p:nvGrpSpPr>
            <p:cNvPr id="732" name="グループ化 731"/>
            <p:cNvGrpSpPr/>
            <p:nvPr/>
          </p:nvGrpSpPr>
          <p:grpSpPr>
            <a:xfrm>
              <a:off x="4352932" y="836564"/>
              <a:ext cx="1181210" cy="1604771"/>
              <a:chOff x="641861" y="544956"/>
              <a:chExt cx="1181210" cy="1604771"/>
            </a:xfrm>
          </p:grpSpPr>
          <p:grpSp>
            <p:nvGrpSpPr>
              <p:cNvPr id="733" name="グループ化 732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753" name="円/楕円 752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4" name="円/楕円 753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34" name="グループ化 733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751" name="円/楕円 750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2" name="円/楕円 751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35" name="円/楕円 734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36" name="片側の 2 つの角を丸めた四角形 735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片側の 2 つの角を丸めた四角形 736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片側の 2 つの角を丸めた四角形 737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片側の 2 つの角を丸めた四角形 738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円/楕円 739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1" name="円/楕円 740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3" name="円/楕円 742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5" name="弦 744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6" name="角丸四角形 745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7" name="月 746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48" name="円/楕円 747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円/楕円 748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加算記号 749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アーチ 20"/>
            <p:cNvSpPr/>
            <p:nvPr/>
          </p:nvSpPr>
          <p:spPr bwMode="auto">
            <a:xfrm>
              <a:off x="4613911" y="1419514"/>
              <a:ext cx="201868" cy="20186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アーチ 777"/>
            <p:cNvSpPr/>
            <p:nvPr/>
          </p:nvSpPr>
          <p:spPr bwMode="auto">
            <a:xfrm>
              <a:off x="5086351" y="1419514"/>
              <a:ext cx="201868" cy="20186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332325" y="2768839"/>
            <a:ext cx="1798431" cy="1797214"/>
            <a:chOff x="8190482" y="836564"/>
            <a:chExt cx="1798431" cy="1797214"/>
          </a:xfrm>
        </p:grpSpPr>
        <p:grpSp>
          <p:nvGrpSpPr>
            <p:cNvPr id="899" name="グループ化 898"/>
            <p:cNvGrpSpPr/>
            <p:nvPr/>
          </p:nvGrpSpPr>
          <p:grpSpPr>
            <a:xfrm>
              <a:off x="8190482" y="890716"/>
              <a:ext cx="1181210" cy="1550619"/>
              <a:chOff x="641861" y="599108"/>
              <a:chExt cx="1181210" cy="1550619"/>
            </a:xfrm>
          </p:grpSpPr>
          <p:grpSp>
            <p:nvGrpSpPr>
              <p:cNvPr id="920" name="グループ化 919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937" name="円/楕円 936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8" name="円/楕円 937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1" name="グループ化 920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935" name="円/楕円 934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6" name="円/楕円 935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2" name="円/楕円 921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3" name="片側の 2 つの角を丸めた四角形 922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片側の 2 つの角を丸めた四角形 923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片側の 2 つの角を丸めた四角形 924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片側の 2 つの角を丸めた四角形 925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円/楕円 926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8" name="円/楕円 927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29" name="円/楕円 928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0" name="円/楕円 929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1" name="円/楕円 930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2" name="月 931"/>
              <p:cNvSpPr/>
              <p:nvPr/>
            </p:nvSpPr>
            <p:spPr>
              <a:xfrm rot="5400000" flipV="1">
                <a:off x="1139434" y="1304662"/>
                <a:ext cx="163446" cy="33894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33" name="円/楕円 932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円/楕円 933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00" name="角丸四角形 899"/>
            <p:cNvSpPr/>
            <p:nvPr/>
          </p:nvSpPr>
          <p:spPr bwMode="auto">
            <a:xfrm rot="21009601">
              <a:off x="8863901" y="1386152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角丸四角形 900"/>
            <p:cNvSpPr/>
            <p:nvPr/>
          </p:nvSpPr>
          <p:spPr bwMode="auto">
            <a:xfrm rot="590399" flipH="1">
              <a:off x="8378900" y="1386151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角丸四角形 901"/>
            <p:cNvSpPr/>
            <p:nvPr/>
          </p:nvSpPr>
          <p:spPr>
            <a:xfrm>
              <a:off x="8240765" y="1329359"/>
              <a:ext cx="1078214" cy="7581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3" name="弦 902"/>
            <p:cNvSpPr/>
            <p:nvPr/>
          </p:nvSpPr>
          <p:spPr>
            <a:xfrm>
              <a:off x="8283956" y="836564"/>
              <a:ext cx="991831" cy="985590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04" name="加算記号 903"/>
            <p:cNvSpPr/>
            <p:nvPr/>
          </p:nvSpPr>
          <p:spPr bwMode="auto">
            <a:xfrm>
              <a:off x="8622851" y="1059767"/>
              <a:ext cx="336660" cy="336660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1" name="グループ化 980"/>
            <p:cNvGrpSpPr/>
            <p:nvPr/>
          </p:nvGrpSpPr>
          <p:grpSpPr>
            <a:xfrm>
              <a:off x="8741969" y="1220328"/>
              <a:ext cx="1246944" cy="1413450"/>
              <a:chOff x="8741969" y="3216768"/>
              <a:chExt cx="1246944" cy="1413450"/>
            </a:xfrm>
          </p:grpSpPr>
          <p:grpSp>
            <p:nvGrpSpPr>
              <p:cNvPr id="982" name="グループ化 981"/>
              <p:cNvGrpSpPr/>
              <p:nvPr/>
            </p:nvGrpSpPr>
            <p:grpSpPr>
              <a:xfrm rot="900000">
                <a:off x="8741969" y="3216768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984" name="角丸四角形 983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5" name="角丸四角形 984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6" name="角丸四角形 985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角丸四角形 986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角丸四角形 987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角丸四角形 988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3" name="テキスト ボックス 982"/>
              <p:cNvSpPr txBox="1"/>
              <p:nvPr/>
            </p:nvSpPr>
            <p:spPr>
              <a:xfrm rot="900000">
                <a:off x="9168327" y="4155676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rgbClr val="FF0000"/>
                    </a:solidFill>
                    <a:latin typeface="Impact" panose="020B0806030902050204" pitchFamily="34" charset="0"/>
                  </a:rPr>
                  <a:t>STOP</a:t>
                </a:r>
                <a:endParaRPr kumimoji="1" lang="ja-JP" altLang="en-US" dirty="0">
                  <a:solidFill>
                    <a:srgbClr val="FF0000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034" name="グループ化 1033"/>
          <p:cNvGrpSpPr/>
          <p:nvPr/>
        </p:nvGrpSpPr>
        <p:grpSpPr>
          <a:xfrm>
            <a:off x="6240023" y="822260"/>
            <a:ext cx="1181210" cy="1604771"/>
            <a:chOff x="2447932" y="836564"/>
            <a:chExt cx="1181210" cy="1604771"/>
          </a:xfrm>
        </p:grpSpPr>
        <p:grpSp>
          <p:nvGrpSpPr>
            <p:cNvPr id="1035" name="グループ化 1034"/>
            <p:cNvGrpSpPr/>
            <p:nvPr/>
          </p:nvGrpSpPr>
          <p:grpSpPr>
            <a:xfrm>
              <a:off x="2447932" y="890716"/>
              <a:ext cx="1181210" cy="1550619"/>
              <a:chOff x="641861" y="599108"/>
              <a:chExt cx="1181210" cy="1550619"/>
            </a:xfrm>
          </p:grpSpPr>
          <p:grpSp>
            <p:nvGrpSpPr>
              <p:cNvPr id="1056" name="グループ化 1055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073" name="円/楕円 1072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4" name="円/楕円 1073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57" name="グループ化 1056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071" name="円/楕円 1070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2" name="円/楕円 1071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58" name="円/楕円 1057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59" name="片側の 2 つの角を丸めた四角形 1058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片側の 2 つの角を丸めた四角形 1059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片側の 2 つの角を丸めた四角形 1060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片側の 2 つの角を丸めた四角形 1061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円/楕円 1062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4" name="円/楕円 1063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円/楕円 1064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6" name="円/楕円 1065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7" name="円/楕円 1066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8" name="月 1067"/>
              <p:cNvSpPr/>
              <p:nvPr/>
            </p:nvSpPr>
            <p:spPr>
              <a:xfrm rot="5400000" flipV="1">
                <a:off x="1138422" y="1359254"/>
                <a:ext cx="165470" cy="22976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69" name="円/楕円 1068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0" name="円/楕円 1069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36" name="角丸四角形 1035"/>
            <p:cNvSpPr/>
            <p:nvPr/>
          </p:nvSpPr>
          <p:spPr bwMode="auto">
            <a:xfrm rot="21009601">
              <a:off x="3105354" y="1386151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角丸四角形 1036"/>
            <p:cNvSpPr/>
            <p:nvPr/>
          </p:nvSpPr>
          <p:spPr bwMode="auto">
            <a:xfrm rot="590399" flipH="1">
              <a:off x="2654946" y="1386151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角丸四角形 1037"/>
            <p:cNvSpPr/>
            <p:nvPr/>
          </p:nvSpPr>
          <p:spPr>
            <a:xfrm>
              <a:off x="2498215" y="1329359"/>
              <a:ext cx="1078214" cy="7581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39" name="弦 1038"/>
            <p:cNvSpPr/>
            <p:nvPr/>
          </p:nvSpPr>
          <p:spPr>
            <a:xfrm>
              <a:off x="2541406" y="836564"/>
              <a:ext cx="991831" cy="985590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040" name="加算記号 1039"/>
            <p:cNvSpPr/>
            <p:nvPr/>
          </p:nvSpPr>
          <p:spPr bwMode="auto">
            <a:xfrm>
              <a:off x="2880301" y="1059767"/>
              <a:ext cx="336660" cy="336660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41" name="グループ化 1040"/>
            <p:cNvGrpSpPr/>
            <p:nvPr/>
          </p:nvGrpSpPr>
          <p:grpSpPr>
            <a:xfrm>
              <a:off x="2458411" y="2047411"/>
              <a:ext cx="1166922" cy="304374"/>
              <a:chOff x="3127445" y="2037624"/>
              <a:chExt cx="1073365" cy="279971"/>
            </a:xfrm>
          </p:grpSpPr>
          <p:grpSp>
            <p:nvGrpSpPr>
              <p:cNvPr id="1042" name="グループ化 1041"/>
              <p:cNvGrpSpPr/>
              <p:nvPr/>
            </p:nvGrpSpPr>
            <p:grpSpPr>
              <a:xfrm rot="19800000">
                <a:off x="3127445" y="2037624"/>
                <a:ext cx="1073365" cy="279969"/>
                <a:chOff x="3135940" y="2528901"/>
                <a:chExt cx="1073365" cy="279969"/>
              </a:xfrm>
            </p:grpSpPr>
            <p:sp>
              <p:nvSpPr>
                <p:cNvPr id="1050" name="角丸四角形 1049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角丸四角形 1050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角丸四角形 1051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角丸四角形 1052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角丸四角形 1053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CC9900">
                        <a:shade val="30000"/>
                        <a:satMod val="115000"/>
                      </a:srgbClr>
                    </a:gs>
                    <a:gs pos="50000">
                      <a:srgbClr val="CC9900">
                        <a:shade val="67500"/>
                        <a:satMod val="115000"/>
                      </a:srgbClr>
                    </a:gs>
                    <a:gs pos="100000">
                      <a:srgbClr val="CC99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正方形/長方形 1054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3" name="グループ化 1042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1044" name="角丸四角形 1043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角丸四角形 104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角丸四角形 104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角丸四角形 1046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角丸四角形 1047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CC9900">
                        <a:shade val="30000"/>
                        <a:satMod val="115000"/>
                      </a:srgbClr>
                    </a:gs>
                    <a:gs pos="50000">
                      <a:srgbClr val="CC9900">
                        <a:shade val="67500"/>
                        <a:satMod val="115000"/>
                      </a:srgbClr>
                    </a:gs>
                    <a:gs pos="100000">
                      <a:srgbClr val="CC99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正方形/長方形 1048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16" name="グループ化 1115"/>
          <p:cNvGrpSpPr/>
          <p:nvPr/>
        </p:nvGrpSpPr>
        <p:grpSpPr>
          <a:xfrm>
            <a:off x="636777" y="836564"/>
            <a:ext cx="1181210" cy="1604771"/>
            <a:chOff x="641861" y="544956"/>
            <a:chExt cx="1181210" cy="1604771"/>
          </a:xfrm>
        </p:grpSpPr>
        <p:grpSp>
          <p:nvGrpSpPr>
            <p:cNvPr id="1117" name="グループ化 1116"/>
            <p:cNvGrpSpPr/>
            <p:nvPr/>
          </p:nvGrpSpPr>
          <p:grpSpPr>
            <a:xfrm rot="900000" flipH="1">
              <a:off x="1562759" y="1100032"/>
              <a:ext cx="260312" cy="345587"/>
              <a:chOff x="4288284" y="908719"/>
              <a:chExt cx="304676" cy="344611"/>
            </a:xfrm>
          </p:grpSpPr>
          <p:sp>
            <p:nvSpPr>
              <p:cNvPr id="1137" name="円/楕円 1136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円/楕円 1137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8" name="グループ化 1117"/>
            <p:cNvGrpSpPr/>
            <p:nvPr/>
          </p:nvGrpSpPr>
          <p:grpSpPr>
            <a:xfrm rot="20700000">
              <a:off x="641861" y="1100030"/>
              <a:ext cx="260312" cy="345587"/>
              <a:chOff x="4288284" y="908719"/>
              <a:chExt cx="304676" cy="344611"/>
            </a:xfrm>
          </p:grpSpPr>
          <p:sp>
            <p:nvSpPr>
              <p:cNvPr id="1135" name="円/楕円 1134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円/楕円 1135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19" name="円/楕円 1118"/>
            <p:cNvSpPr/>
            <p:nvPr/>
          </p:nvSpPr>
          <p:spPr>
            <a:xfrm>
              <a:off x="732761" y="599108"/>
              <a:ext cx="996980" cy="1028915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0" name="片側の 2 つの角を丸めた四角形 1119"/>
            <p:cNvSpPr/>
            <p:nvPr/>
          </p:nvSpPr>
          <p:spPr bwMode="auto">
            <a:xfrm>
              <a:off x="703887" y="1628022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片側の 2 つの角を丸めた四角形 1120"/>
            <p:cNvSpPr/>
            <p:nvPr/>
          </p:nvSpPr>
          <p:spPr bwMode="auto">
            <a:xfrm rot="10800000">
              <a:off x="840203" y="1853174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片側の 2 つの角を丸めた四角形 1121"/>
            <p:cNvSpPr/>
            <p:nvPr/>
          </p:nvSpPr>
          <p:spPr bwMode="auto">
            <a:xfrm rot="10800000">
              <a:off x="1343315" y="1853174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片側の 2 つの角を丸めた四角形 1122"/>
            <p:cNvSpPr/>
            <p:nvPr/>
          </p:nvSpPr>
          <p:spPr bwMode="auto">
            <a:xfrm rot="10800000">
              <a:off x="1033512" y="1476841"/>
              <a:ext cx="418098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769586" y="599108"/>
              <a:ext cx="923329" cy="102891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851301" y="1053659"/>
              <a:ext cx="297297" cy="272701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913000" y="1118834"/>
              <a:ext cx="164022" cy="150450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1325066" y="1053659"/>
              <a:ext cx="297297" cy="272701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1386765" y="1118834"/>
              <a:ext cx="164022" cy="150450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29" name="弦 1128"/>
            <p:cNvSpPr/>
            <p:nvPr/>
          </p:nvSpPr>
          <p:spPr>
            <a:xfrm>
              <a:off x="735335" y="544956"/>
              <a:ext cx="991831" cy="985590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0" name="角丸四角形 1129"/>
            <p:cNvSpPr/>
            <p:nvPr/>
          </p:nvSpPr>
          <p:spPr>
            <a:xfrm>
              <a:off x="692144" y="1037751"/>
              <a:ext cx="1078214" cy="7581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1" name="月 1130"/>
            <p:cNvSpPr/>
            <p:nvPr/>
          </p:nvSpPr>
          <p:spPr>
            <a:xfrm rot="16200000" flipV="1">
              <a:off x="1156845" y="1322792"/>
              <a:ext cx="128624" cy="30268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32" name="円/楕円 1131"/>
            <p:cNvSpPr/>
            <p:nvPr/>
          </p:nvSpPr>
          <p:spPr bwMode="auto">
            <a:xfrm>
              <a:off x="1178575" y="1762686"/>
              <a:ext cx="85164" cy="85164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3" name="円/楕円 1132"/>
            <p:cNvSpPr/>
            <p:nvPr/>
          </p:nvSpPr>
          <p:spPr bwMode="auto">
            <a:xfrm>
              <a:off x="1178575" y="1986543"/>
              <a:ext cx="85164" cy="85164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4" name="加算記号 1133"/>
            <p:cNvSpPr/>
            <p:nvPr/>
          </p:nvSpPr>
          <p:spPr bwMode="auto">
            <a:xfrm>
              <a:off x="1074230" y="768159"/>
              <a:ext cx="336660" cy="336660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5" name="グループ化 1184"/>
          <p:cNvGrpSpPr/>
          <p:nvPr/>
        </p:nvGrpSpPr>
        <p:grpSpPr>
          <a:xfrm>
            <a:off x="644363" y="836564"/>
            <a:ext cx="1181210" cy="1604771"/>
            <a:chOff x="641861" y="544956"/>
            <a:chExt cx="1181210" cy="1604771"/>
          </a:xfrm>
        </p:grpSpPr>
        <p:grpSp>
          <p:nvGrpSpPr>
            <p:cNvPr id="1186" name="グループ化 1185"/>
            <p:cNvGrpSpPr/>
            <p:nvPr/>
          </p:nvGrpSpPr>
          <p:grpSpPr>
            <a:xfrm rot="900000" flipH="1">
              <a:off x="1562759" y="1100032"/>
              <a:ext cx="260312" cy="345587"/>
              <a:chOff x="4288284" y="908719"/>
              <a:chExt cx="304676" cy="344611"/>
            </a:xfrm>
          </p:grpSpPr>
          <p:sp>
            <p:nvSpPr>
              <p:cNvPr id="1206" name="円/楕円 1205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7" name="円/楕円 1206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87" name="グループ化 1186"/>
            <p:cNvGrpSpPr/>
            <p:nvPr/>
          </p:nvGrpSpPr>
          <p:grpSpPr>
            <a:xfrm rot="20700000">
              <a:off x="641861" y="1100030"/>
              <a:ext cx="260312" cy="345587"/>
              <a:chOff x="4288284" y="908719"/>
              <a:chExt cx="304676" cy="344611"/>
            </a:xfrm>
          </p:grpSpPr>
          <p:sp>
            <p:nvSpPr>
              <p:cNvPr id="1204" name="円/楕円 1203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5" name="円/楕円 1204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88" name="円/楕円 1187"/>
            <p:cNvSpPr/>
            <p:nvPr/>
          </p:nvSpPr>
          <p:spPr>
            <a:xfrm>
              <a:off x="732761" y="599108"/>
              <a:ext cx="996980" cy="1028915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9" name="片側の 2 つの角を丸めた四角形 1188"/>
            <p:cNvSpPr/>
            <p:nvPr/>
          </p:nvSpPr>
          <p:spPr bwMode="auto">
            <a:xfrm>
              <a:off x="703887" y="1628022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片側の 2 つの角を丸めた四角形 1189"/>
            <p:cNvSpPr/>
            <p:nvPr/>
          </p:nvSpPr>
          <p:spPr bwMode="auto">
            <a:xfrm rot="10800000">
              <a:off x="840203" y="1853174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片側の 2 つの角を丸めた四角形 1190"/>
            <p:cNvSpPr/>
            <p:nvPr/>
          </p:nvSpPr>
          <p:spPr bwMode="auto">
            <a:xfrm rot="10800000">
              <a:off x="1343315" y="1853174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片側の 2 つの角を丸めた四角形 1191"/>
            <p:cNvSpPr/>
            <p:nvPr/>
          </p:nvSpPr>
          <p:spPr bwMode="auto">
            <a:xfrm rot="10800000">
              <a:off x="1033512" y="1476841"/>
              <a:ext cx="418098" cy="2332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>
            <a:xfrm>
              <a:off x="769586" y="599108"/>
              <a:ext cx="923329" cy="102891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851301" y="1053659"/>
              <a:ext cx="297297" cy="272701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5" name="円/楕円 1194"/>
            <p:cNvSpPr/>
            <p:nvPr/>
          </p:nvSpPr>
          <p:spPr>
            <a:xfrm>
              <a:off x="913000" y="1118834"/>
              <a:ext cx="164022" cy="150450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6" name="円/楕円 1195"/>
            <p:cNvSpPr/>
            <p:nvPr/>
          </p:nvSpPr>
          <p:spPr>
            <a:xfrm>
              <a:off x="1325066" y="1053659"/>
              <a:ext cx="297297" cy="272701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7" name="円/楕円 1196"/>
            <p:cNvSpPr/>
            <p:nvPr/>
          </p:nvSpPr>
          <p:spPr>
            <a:xfrm>
              <a:off x="1386765" y="1118834"/>
              <a:ext cx="164022" cy="150450"/>
            </a:xfrm>
            <a:prstGeom prst="ellipse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8" name="弦 1197"/>
            <p:cNvSpPr/>
            <p:nvPr/>
          </p:nvSpPr>
          <p:spPr>
            <a:xfrm>
              <a:off x="735335" y="544956"/>
              <a:ext cx="991831" cy="985590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9" name="角丸四角形 1198"/>
            <p:cNvSpPr/>
            <p:nvPr/>
          </p:nvSpPr>
          <p:spPr>
            <a:xfrm>
              <a:off x="692144" y="1037751"/>
              <a:ext cx="1078214" cy="7581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00" name="月 1199"/>
            <p:cNvSpPr/>
            <p:nvPr/>
          </p:nvSpPr>
          <p:spPr>
            <a:xfrm rot="16200000" flipV="1">
              <a:off x="1198297" y="1397314"/>
              <a:ext cx="45720" cy="15364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01" name="円/楕円 1200"/>
            <p:cNvSpPr/>
            <p:nvPr/>
          </p:nvSpPr>
          <p:spPr bwMode="auto">
            <a:xfrm>
              <a:off x="1178575" y="1762686"/>
              <a:ext cx="85164" cy="85164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2" name="円/楕円 1201"/>
            <p:cNvSpPr/>
            <p:nvPr/>
          </p:nvSpPr>
          <p:spPr bwMode="auto">
            <a:xfrm>
              <a:off x="1178575" y="1986543"/>
              <a:ext cx="85164" cy="85164"/>
            </a:xfrm>
            <a:prstGeom prst="ellipse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3" name="加算記号 1202"/>
            <p:cNvSpPr/>
            <p:nvPr/>
          </p:nvSpPr>
          <p:spPr bwMode="auto">
            <a:xfrm>
              <a:off x="1074230" y="768159"/>
              <a:ext cx="336660" cy="336660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141429" y="2366830"/>
            <a:ext cx="1811392" cy="2010430"/>
            <a:chOff x="635165" y="430905"/>
            <a:chExt cx="1811392" cy="2010430"/>
          </a:xfrm>
        </p:grpSpPr>
        <p:grpSp>
          <p:nvGrpSpPr>
            <p:cNvPr id="339" name="グループ化 338"/>
            <p:cNvGrpSpPr/>
            <p:nvPr/>
          </p:nvGrpSpPr>
          <p:grpSpPr>
            <a:xfrm>
              <a:off x="635165" y="836564"/>
              <a:ext cx="1181210" cy="1604771"/>
              <a:chOff x="641861" y="544956"/>
              <a:chExt cx="1181210" cy="1604771"/>
            </a:xfrm>
          </p:grpSpPr>
          <p:grpSp>
            <p:nvGrpSpPr>
              <p:cNvPr id="340" name="グループ化 339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361" name="円/楕円 360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2" name="円/楕円 361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1" name="グループ化 340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359" name="円/楕円 358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0" name="円/楕円 359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42" name="円/楕円 341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片側の 2 つの角を丸めた四角形 342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片側の 2 つの角を丸めた四角形 343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片側の 2 つの角を丸めた四角形 345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円/楕円 346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8" name="円/楕円 347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円/楕円 348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円/楕円 349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円/楕円 350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弦 351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3" name="角丸四角形 352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月 353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5" name="円/楕円 354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円/楕円 356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加算記号 357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1686726" y="430905"/>
              <a:ext cx="759831" cy="1780983"/>
              <a:chOff x="-162711" y="430905"/>
              <a:chExt cx="759831" cy="1780983"/>
            </a:xfrm>
          </p:grpSpPr>
          <p:grpSp>
            <p:nvGrpSpPr>
              <p:cNvPr id="1216" name="グループ化 1215"/>
              <p:cNvGrpSpPr/>
              <p:nvPr/>
            </p:nvGrpSpPr>
            <p:grpSpPr>
              <a:xfrm rot="1800000">
                <a:off x="18892" y="430905"/>
                <a:ext cx="578228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1224" name="角丸四角形 1223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角丸四角形 1224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角丸四角形 1225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角丸四角形 1226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角丸四角形 1227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角丸四角形 1228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5119535">
                <a:off x="-491320" y="1348004"/>
                <a:ext cx="1192493" cy="535276"/>
                <a:chOff x="3022811" y="2170303"/>
                <a:chExt cx="1192493" cy="535276"/>
              </a:xfrm>
            </p:grpSpPr>
            <p:sp>
              <p:nvSpPr>
                <p:cNvPr id="1249" name="角丸四角形 1248"/>
                <p:cNvSpPr/>
                <p:nvPr/>
              </p:nvSpPr>
              <p:spPr bwMode="auto">
                <a:xfrm rot="1800000" flipH="1">
                  <a:off x="3022811" y="2441915"/>
                  <a:ext cx="1192493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0" name="正方形/長方形 1249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62" name="片側の 2 つの角を丸めた四角形 1261"/>
            <p:cNvSpPr/>
            <p:nvPr/>
          </p:nvSpPr>
          <p:spPr bwMode="auto">
            <a:xfrm rot="10800000">
              <a:off x="1336619" y="2144782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9" name="グループ化 778"/>
          <p:cNvGrpSpPr/>
          <p:nvPr/>
        </p:nvGrpSpPr>
        <p:grpSpPr>
          <a:xfrm>
            <a:off x="4181445" y="2768839"/>
            <a:ext cx="1798431" cy="1797214"/>
            <a:chOff x="8190482" y="836564"/>
            <a:chExt cx="1798431" cy="1797214"/>
          </a:xfrm>
        </p:grpSpPr>
        <p:grpSp>
          <p:nvGrpSpPr>
            <p:cNvPr id="781" name="グループ化 780"/>
            <p:cNvGrpSpPr/>
            <p:nvPr/>
          </p:nvGrpSpPr>
          <p:grpSpPr>
            <a:xfrm>
              <a:off x="8190482" y="890716"/>
              <a:ext cx="1181210" cy="1550619"/>
              <a:chOff x="641861" y="599108"/>
              <a:chExt cx="1181210" cy="1550619"/>
            </a:xfrm>
          </p:grpSpPr>
          <p:grpSp>
            <p:nvGrpSpPr>
              <p:cNvPr id="905" name="グループ化 904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942" name="円/楕円 94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3" name="円/楕円 94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06" name="グループ化 905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939" name="円/楕円 938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1" name="円/楕円 940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7" name="円/楕円 906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08" name="片側の 2 つの角を丸めた四角形 907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片側の 2 つの角を丸めた四角形 908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片側の 2 つの角を丸めた四角形 909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片側の 2 つの角を丸めた四角形 910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円/楕円 911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3" name="円/楕円 912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円/楕円 913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5" name="円/楕円 914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6" name="円/楕円 915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7" name="月 916"/>
              <p:cNvSpPr/>
              <p:nvPr/>
            </p:nvSpPr>
            <p:spPr>
              <a:xfrm rot="5400000" flipV="1">
                <a:off x="1139434" y="1304662"/>
                <a:ext cx="163446" cy="33894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8" name="円/楕円 917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9" name="円/楕円 918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2" name="角丸四角形 781"/>
            <p:cNvSpPr/>
            <p:nvPr/>
          </p:nvSpPr>
          <p:spPr bwMode="auto">
            <a:xfrm rot="21009601">
              <a:off x="8863901" y="1386152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角丸四角形 800"/>
            <p:cNvSpPr/>
            <p:nvPr/>
          </p:nvSpPr>
          <p:spPr bwMode="auto">
            <a:xfrm rot="590399" flipH="1">
              <a:off x="8378900" y="1386151"/>
              <a:ext cx="329466" cy="47951"/>
            </a:xfrm>
            <a:prstGeom prst="round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角丸四角形 806"/>
            <p:cNvSpPr/>
            <p:nvPr/>
          </p:nvSpPr>
          <p:spPr>
            <a:xfrm>
              <a:off x="8240765" y="1329359"/>
              <a:ext cx="1078214" cy="7581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08" name="弦 807"/>
            <p:cNvSpPr/>
            <p:nvPr/>
          </p:nvSpPr>
          <p:spPr>
            <a:xfrm>
              <a:off x="8283956" y="836564"/>
              <a:ext cx="991831" cy="985590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09" name="加算記号 808"/>
            <p:cNvSpPr/>
            <p:nvPr/>
          </p:nvSpPr>
          <p:spPr bwMode="auto">
            <a:xfrm>
              <a:off x="8622851" y="1059767"/>
              <a:ext cx="336660" cy="336660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4" name="グループ化 863"/>
            <p:cNvGrpSpPr/>
            <p:nvPr/>
          </p:nvGrpSpPr>
          <p:grpSpPr>
            <a:xfrm>
              <a:off x="8741969" y="1220328"/>
              <a:ext cx="1246944" cy="1413450"/>
              <a:chOff x="8741969" y="3216768"/>
              <a:chExt cx="1246944" cy="1413450"/>
            </a:xfrm>
          </p:grpSpPr>
          <p:grpSp>
            <p:nvGrpSpPr>
              <p:cNvPr id="869" name="グループ化 868"/>
              <p:cNvGrpSpPr/>
              <p:nvPr/>
            </p:nvGrpSpPr>
            <p:grpSpPr>
              <a:xfrm rot="900000">
                <a:off x="8741969" y="3216768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871" name="角丸四角形 870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角丸四角形 871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角丸四角形 872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角丸四角形 873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角丸四角形 874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角丸四角形 897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70" name="テキスト ボックス 869"/>
              <p:cNvSpPr txBox="1"/>
              <p:nvPr/>
            </p:nvSpPr>
            <p:spPr>
              <a:xfrm rot="900000">
                <a:off x="9168327" y="4155676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Impact" panose="020B0806030902050204" pitchFamily="34" charset="0"/>
                  </a:rPr>
                  <a:t>NO!</a:t>
                </a:r>
                <a:endParaRPr kumimoji="1" lang="ja-JP" altLang="en-US" dirty="0"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1220" name="グループ化 1219"/>
          <p:cNvGrpSpPr/>
          <p:nvPr/>
        </p:nvGrpSpPr>
        <p:grpSpPr>
          <a:xfrm>
            <a:off x="364318" y="4615574"/>
            <a:ext cx="1761488" cy="1698677"/>
            <a:chOff x="4062346" y="742658"/>
            <a:chExt cx="1761488" cy="1698677"/>
          </a:xfrm>
        </p:grpSpPr>
        <p:grpSp>
          <p:nvGrpSpPr>
            <p:cNvPr id="1221" name="グループ化 1220"/>
            <p:cNvGrpSpPr/>
            <p:nvPr/>
          </p:nvGrpSpPr>
          <p:grpSpPr>
            <a:xfrm>
              <a:off x="4352932" y="836564"/>
              <a:ext cx="1181210" cy="1604771"/>
              <a:chOff x="641861" y="544956"/>
              <a:chExt cx="1181210" cy="1604771"/>
            </a:xfrm>
          </p:grpSpPr>
          <p:grpSp>
            <p:nvGrpSpPr>
              <p:cNvPr id="1247" name="グループ化 1246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294" name="円/楕円 1293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5" name="円/楕円 1294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48" name="グループ化 1247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292" name="円/楕円 129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3" name="円/楕円 129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78" name="円/楕円 1277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79" name="片側の 2 つの角を丸めた四角形 1278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片側の 2 つの角を丸めた四角形 1279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1" name="片側の 2 つの角を丸めた四角形 1280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片側の 2 つの角を丸めた四角形 1281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3" name="円/楕円 1282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4" name="円/楕円 1283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5" name="円/楕円 1284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6" name="弦 1285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7" name="角丸四角形 1286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8" name="月 1287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89" name="円/楕円 1288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0" name="円/楕円 1289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1" name="加算記号 1290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2" name="グループ化 1221"/>
            <p:cNvGrpSpPr/>
            <p:nvPr/>
          </p:nvGrpSpPr>
          <p:grpSpPr>
            <a:xfrm>
              <a:off x="4062346" y="742658"/>
              <a:ext cx="1761488" cy="1492206"/>
              <a:chOff x="4062346" y="742658"/>
              <a:chExt cx="1761488" cy="1492206"/>
            </a:xfrm>
          </p:grpSpPr>
          <p:grpSp>
            <p:nvGrpSpPr>
              <p:cNvPr id="1231" name="グループ化 1230"/>
              <p:cNvGrpSpPr/>
              <p:nvPr/>
            </p:nvGrpSpPr>
            <p:grpSpPr>
              <a:xfrm>
                <a:off x="4062346" y="742658"/>
                <a:ext cx="1437077" cy="1492206"/>
                <a:chOff x="4021773" y="742658"/>
                <a:chExt cx="1437077" cy="1492206"/>
              </a:xfrm>
            </p:grpSpPr>
            <p:sp>
              <p:nvSpPr>
                <p:cNvPr id="1240" name="アーチ 1239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41" name="グループ化 1240"/>
                <p:cNvGrpSpPr/>
                <p:nvPr/>
              </p:nvGrpSpPr>
              <p:grpSpPr>
                <a:xfrm rot="19800000">
                  <a:off x="4354443" y="742658"/>
                  <a:ext cx="614025" cy="304372"/>
                  <a:chOff x="3644509" y="2528901"/>
                  <a:chExt cx="564796" cy="279969"/>
                </a:xfrm>
              </p:grpSpPr>
              <p:sp>
                <p:nvSpPr>
                  <p:cNvPr id="1242" name="角丸四角形 1241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3" name="角丸四角形 1242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4" name="角丸四角形 1243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5" name="角丸四角形 1244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6" name="正方形/長方形 1245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232" name="グループ化 1231"/>
              <p:cNvGrpSpPr/>
              <p:nvPr/>
            </p:nvGrpSpPr>
            <p:grpSpPr>
              <a:xfrm flipH="1">
                <a:off x="4386757" y="742658"/>
                <a:ext cx="1437077" cy="1492206"/>
                <a:chOff x="4021773" y="742658"/>
                <a:chExt cx="1437077" cy="1492206"/>
              </a:xfrm>
            </p:grpSpPr>
            <p:sp>
              <p:nvSpPr>
                <p:cNvPr id="1233" name="アーチ 1232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34" name="グループ化 1233"/>
                <p:cNvGrpSpPr/>
                <p:nvPr/>
              </p:nvGrpSpPr>
              <p:grpSpPr>
                <a:xfrm rot="19800000">
                  <a:off x="4354443" y="742658"/>
                  <a:ext cx="614025" cy="304372"/>
                  <a:chOff x="3644509" y="2528901"/>
                  <a:chExt cx="564796" cy="279969"/>
                </a:xfrm>
              </p:grpSpPr>
              <p:sp>
                <p:nvSpPr>
                  <p:cNvPr id="1235" name="角丸四角形 1234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6" name="角丸四角形 1235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7" name="角丸四角形 1236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8" name="角丸四角形 1237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9" name="正方形/長方形 1238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rgbClr val="CC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1223" name="アーチ 1222"/>
            <p:cNvSpPr/>
            <p:nvPr/>
          </p:nvSpPr>
          <p:spPr bwMode="auto">
            <a:xfrm>
              <a:off x="4613911" y="1419514"/>
              <a:ext cx="201868" cy="20186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アーチ 1229"/>
            <p:cNvSpPr/>
            <p:nvPr/>
          </p:nvSpPr>
          <p:spPr bwMode="auto">
            <a:xfrm>
              <a:off x="5086351" y="1419514"/>
              <a:ext cx="201868" cy="201868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413611" y="824435"/>
            <a:ext cx="1181210" cy="1764423"/>
            <a:chOff x="644363" y="4697364"/>
            <a:chExt cx="1181210" cy="1764423"/>
          </a:xfrm>
        </p:grpSpPr>
        <p:grpSp>
          <p:nvGrpSpPr>
            <p:cNvPr id="1296" name="グループ化 1295"/>
            <p:cNvGrpSpPr/>
            <p:nvPr/>
          </p:nvGrpSpPr>
          <p:grpSpPr>
            <a:xfrm>
              <a:off x="644363" y="4697364"/>
              <a:ext cx="1181210" cy="1604771"/>
              <a:chOff x="641861" y="544956"/>
              <a:chExt cx="1181210" cy="1604771"/>
            </a:xfrm>
          </p:grpSpPr>
          <p:grpSp>
            <p:nvGrpSpPr>
              <p:cNvPr id="1297" name="グループ化 1296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317" name="円/楕円 1316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8" name="円/楕円 1317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98" name="グループ化 1297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315" name="円/楕円 1314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6" name="円/楕円 1315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99" name="円/楕円 1298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0" name="片側の 2 つの角を丸めた四角形 1299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1" name="片側の 2 つの角を丸めた四角形 1300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2" name="片側の 2 つの角を丸めた四角形 1301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3" name="片側の 2 つの角を丸めた四角形 1302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4" name="円/楕円 1303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5" name="円/楕円 1304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6" name="円/楕円 1305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7" name="円/楕円 1306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8" name="円/楕円 1307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9" name="弦 1308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0" name="角丸四角形 1309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1" name="月 1310"/>
              <p:cNvSpPr/>
              <p:nvPr/>
            </p:nvSpPr>
            <p:spPr>
              <a:xfrm rot="16200000" flipV="1">
                <a:off x="1198297" y="1360456"/>
                <a:ext cx="45720" cy="227358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2" name="円/楕円 1311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3" name="円/楕円 1312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4" name="加算記号 1313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1083651" y="5521628"/>
              <a:ext cx="501048" cy="940159"/>
              <a:chOff x="1083651" y="5521628"/>
              <a:chExt cx="501048" cy="940159"/>
            </a:xfrm>
          </p:grpSpPr>
          <p:grpSp>
            <p:nvGrpSpPr>
              <p:cNvPr id="1328" name="グループ化 1327"/>
              <p:cNvGrpSpPr/>
              <p:nvPr/>
            </p:nvGrpSpPr>
            <p:grpSpPr>
              <a:xfrm rot="4500000" flipH="1">
                <a:off x="952050" y="5653229"/>
                <a:ext cx="495327" cy="232125"/>
                <a:chOff x="3717512" y="2542499"/>
                <a:chExt cx="455614" cy="213515"/>
              </a:xfrm>
              <a:solidFill>
                <a:schemeClr val="bg1"/>
              </a:solidFill>
            </p:grpSpPr>
            <p:sp>
              <p:nvSpPr>
                <p:cNvPr id="1331" name="角丸四角形 1330"/>
                <p:cNvSpPr/>
                <p:nvPr/>
              </p:nvSpPr>
              <p:spPr bwMode="auto">
                <a:xfrm rot="20861166">
                  <a:off x="3882380" y="2562808"/>
                  <a:ext cx="290746" cy="7459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2" name="角丸四角形 1331"/>
                <p:cNvSpPr/>
                <p:nvPr/>
              </p:nvSpPr>
              <p:spPr bwMode="auto">
                <a:xfrm rot="1571739">
                  <a:off x="3717512" y="2542499"/>
                  <a:ext cx="276225" cy="2135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" name="グループ化 3"/>
              <p:cNvGrpSpPr/>
              <p:nvPr/>
            </p:nvGrpSpPr>
            <p:grpSpPr>
              <a:xfrm rot="20270115">
                <a:off x="1261183" y="5859095"/>
                <a:ext cx="323516" cy="602692"/>
                <a:chOff x="1139680" y="5898600"/>
                <a:chExt cx="323516" cy="602692"/>
              </a:xfrm>
            </p:grpSpPr>
            <p:sp>
              <p:nvSpPr>
                <p:cNvPr id="1366" name="角丸四角形 1365"/>
                <p:cNvSpPr/>
                <p:nvPr/>
              </p:nvSpPr>
              <p:spPr bwMode="auto">
                <a:xfrm rot="4500000" flipH="1">
                  <a:off x="1047085" y="6085180"/>
                  <a:ext cx="568560" cy="263663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CC9900">
                        <a:shade val="30000"/>
                        <a:satMod val="115000"/>
                      </a:srgbClr>
                    </a:gs>
                    <a:gs pos="50000">
                      <a:srgbClr val="CC9900">
                        <a:shade val="67500"/>
                        <a:satMod val="115000"/>
                      </a:srgbClr>
                    </a:gs>
                    <a:gs pos="100000">
                      <a:srgbClr val="CC99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7" name="正方形/長方形 1366"/>
                <p:cNvSpPr/>
                <p:nvPr/>
              </p:nvSpPr>
              <p:spPr bwMode="auto">
                <a:xfrm rot="4500000" flipH="1">
                  <a:off x="1176475" y="5861805"/>
                  <a:ext cx="190074" cy="263663"/>
                </a:xfrm>
                <a:prstGeom prst="rect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7" name="グループ化 96"/>
          <p:cNvGrpSpPr/>
          <p:nvPr/>
        </p:nvGrpSpPr>
        <p:grpSpPr>
          <a:xfrm>
            <a:off x="2170729" y="4715969"/>
            <a:ext cx="1755329" cy="1604771"/>
            <a:chOff x="2170729" y="4697364"/>
            <a:chExt cx="1755329" cy="1604771"/>
          </a:xfrm>
        </p:grpSpPr>
        <p:grpSp>
          <p:nvGrpSpPr>
            <p:cNvPr id="1411" name="グループ化 1410"/>
            <p:cNvGrpSpPr/>
            <p:nvPr/>
          </p:nvGrpSpPr>
          <p:grpSpPr>
            <a:xfrm rot="1363058" flipH="1">
              <a:off x="2488981" y="4717280"/>
              <a:ext cx="1437077" cy="1475862"/>
              <a:chOff x="4021773" y="759002"/>
              <a:chExt cx="1437077" cy="1475862"/>
            </a:xfrm>
          </p:grpSpPr>
          <p:sp>
            <p:nvSpPr>
              <p:cNvPr id="1412" name="アーチ 1411"/>
              <p:cNvSpPr/>
              <p:nvPr/>
            </p:nvSpPr>
            <p:spPr bwMode="auto">
              <a:xfrm>
                <a:off x="4021773" y="797787"/>
                <a:ext cx="1437077" cy="1437077"/>
              </a:xfrm>
              <a:prstGeom prst="blockArc">
                <a:avLst>
                  <a:gd name="adj1" fmla="val 6676539"/>
                  <a:gd name="adj2" fmla="val 14201156"/>
                  <a:gd name="adj3" fmla="val 17622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13" name="グループ化 1412"/>
              <p:cNvGrpSpPr/>
              <p:nvPr/>
            </p:nvGrpSpPr>
            <p:grpSpPr>
              <a:xfrm rot="19800000">
                <a:off x="4360444" y="759002"/>
                <a:ext cx="582081" cy="173252"/>
                <a:chOff x="3673892" y="2545421"/>
                <a:chExt cx="535413" cy="159362"/>
              </a:xfrm>
            </p:grpSpPr>
            <p:sp>
              <p:nvSpPr>
                <p:cNvPr id="1414" name="角丸四角形 1413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5" name="角丸四角形 141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6" name="角丸四角形 141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73" name="グループ化 1372"/>
            <p:cNvGrpSpPr/>
            <p:nvPr/>
          </p:nvGrpSpPr>
          <p:grpSpPr>
            <a:xfrm rot="20236942">
              <a:off x="2170729" y="4717279"/>
              <a:ext cx="1437077" cy="1475862"/>
              <a:chOff x="4021773" y="759002"/>
              <a:chExt cx="1437077" cy="1475862"/>
            </a:xfrm>
          </p:grpSpPr>
          <p:sp>
            <p:nvSpPr>
              <p:cNvPr id="1382" name="アーチ 1381"/>
              <p:cNvSpPr/>
              <p:nvPr/>
            </p:nvSpPr>
            <p:spPr bwMode="auto">
              <a:xfrm>
                <a:off x="4021773" y="797787"/>
                <a:ext cx="1437077" cy="1437077"/>
              </a:xfrm>
              <a:prstGeom prst="blockArc">
                <a:avLst>
                  <a:gd name="adj1" fmla="val 6676539"/>
                  <a:gd name="adj2" fmla="val 14201156"/>
                  <a:gd name="adj3" fmla="val 17622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83" name="グループ化 1382"/>
              <p:cNvGrpSpPr/>
              <p:nvPr/>
            </p:nvGrpSpPr>
            <p:grpSpPr>
              <a:xfrm rot="19800000">
                <a:off x="4360444" y="759002"/>
                <a:ext cx="582081" cy="173252"/>
                <a:chOff x="3673892" y="2545421"/>
                <a:chExt cx="535413" cy="159362"/>
              </a:xfrm>
            </p:grpSpPr>
            <p:sp>
              <p:nvSpPr>
                <p:cNvPr id="1384" name="角丸四角形 1383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5" name="角丸四角形 138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6" name="角丸四角形 138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69" name="グループ化 1368"/>
            <p:cNvGrpSpPr/>
            <p:nvPr/>
          </p:nvGrpSpPr>
          <p:grpSpPr>
            <a:xfrm>
              <a:off x="2458158" y="4751516"/>
              <a:ext cx="1181210" cy="1550619"/>
              <a:chOff x="641861" y="599108"/>
              <a:chExt cx="1181210" cy="1550619"/>
            </a:xfrm>
          </p:grpSpPr>
          <p:grpSp>
            <p:nvGrpSpPr>
              <p:cNvPr id="1389" name="グループ化 1388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407" name="円/楕円 1406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8" name="円/楕円 1407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90" name="グループ化 1389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405" name="円/楕円 1404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6" name="円/楕円 1405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91" name="円/楕円 1390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92" name="片側の 2 つの角を丸めた四角形 1391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3" name="片側の 2 つの角を丸めた四角形 1392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4" name="片側の 2 つの角を丸めた四角形 1393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5" name="片側の 2 つの角を丸めた四角形 1394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6" name="円/楕円 1395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97" name="円/楕円 1396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98" name="円/楕円 1397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1" name="月 1400"/>
              <p:cNvSpPr/>
              <p:nvPr/>
            </p:nvSpPr>
            <p:spPr>
              <a:xfrm rot="5400000">
                <a:off x="1115113" y="1281061"/>
                <a:ext cx="212087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02" name="円/楕円 1401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3" name="円/楕円 1402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20" name="円/楕円 1419"/>
            <p:cNvSpPr/>
            <p:nvPr/>
          </p:nvSpPr>
          <p:spPr>
            <a:xfrm>
              <a:off x="2735080" y="5225024"/>
              <a:ext cx="164022" cy="1504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1" name="円/楕円 1420"/>
            <p:cNvSpPr/>
            <p:nvPr/>
          </p:nvSpPr>
          <p:spPr>
            <a:xfrm>
              <a:off x="3207520" y="5225024"/>
              <a:ext cx="164022" cy="15045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2" name="弦 1421"/>
            <p:cNvSpPr/>
            <p:nvPr/>
          </p:nvSpPr>
          <p:spPr>
            <a:xfrm>
              <a:off x="2551632" y="4697364"/>
              <a:ext cx="991831" cy="985590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3" name="角丸四角形 1422"/>
            <p:cNvSpPr/>
            <p:nvPr/>
          </p:nvSpPr>
          <p:spPr>
            <a:xfrm>
              <a:off x="2508441" y="5190159"/>
              <a:ext cx="1078214" cy="7581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4" name="加算記号 1423"/>
            <p:cNvSpPr/>
            <p:nvPr/>
          </p:nvSpPr>
          <p:spPr bwMode="auto">
            <a:xfrm>
              <a:off x="2890527" y="4920567"/>
              <a:ext cx="336660" cy="336660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角丸四角形 1424"/>
            <p:cNvSpPr/>
            <p:nvPr/>
          </p:nvSpPr>
          <p:spPr bwMode="auto">
            <a:xfrm rot="21136942">
              <a:off x="2446392" y="4909871"/>
              <a:ext cx="272564" cy="9684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角丸四角形 1425"/>
            <p:cNvSpPr/>
            <p:nvPr/>
          </p:nvSpPr>
          <p:spPr bwMode="auto">
            <a:xfrm rot="463058" flipH="1">
              <a:off x="3377831" y="4909872"/>
              <a:ext cx="272564" cy="9684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正方形/長方形 1426"/>
            <p:cNvSpPr/>
            <p:nvPr/>
          </p:nvSpPr>
          <p:spPr bwMode="auto">
            <a:xfrm rot="3163058" flipH="1">
              <a:off x="3562341" y="4954783"/>
              <a:ext cx="190074" cy="263664"/>
            </a:xfrm>
            <a:prstGeom prst="rect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正方形/長方形 1427"/>
            <p:cNvSpPr/>
            <p:nvPr/>
          </p:nvSpPr>
          <p:spPr bwMode="auto">
            <a:xfrm rot="18436942">
              <a:off x="2344372" y="4954782"/>
              <a:ext cx="190074" cy="263664"/>
            </a:xfrm>
            <a:prstGeom prst="rect">
              <a:avLst/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7833343" y="2321933"/>
            <a:ext cx="1775260" cy="2055327"/>
            <a:chOff x="7833343" y="2321933"/>
            <a:chExt cx="1775260" cy="2055327"/>
          </a:xfrm>
        </p:grpSpPr>
        <p:grpSp>
          <p:nvGrpSpPr>
            <p:cNvPr id="413" name="グループ化 412"/>
            <p:cNvGrpSpPr/>
            <p:nvPr/>
          </p:nvGrpSpPr>
          <p:grpSpPr>
            <a:xfrm>
              <a:off x="8130027" y="2772489"/>
              <a:ext cx="1181210" cy="1604771"/>
              <a:chOff x="641861" y="544956"/>
              <a:chExt cx="1181210" cy="1604771"/>
            </a:xfrm>
          </p:grpSpPr>
          <p:grpSp>
            <p:nvGrpSpPr>
              <p:cNvPr id="426" name="グループ化 425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445" name="円/楕円 444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6" name="円/楕円 445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7" name="グループ化 426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443" name="円/楕円 442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4" name="円/楕円 443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8" name="円/楕円 427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9" name="片側の 2 つの角を丸めた四角形 428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片側の 2 つの角を丸めた四角形 430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円/楕円 431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円/楕円 432"/>
              <p:cNvSpPr/>
              <p:nvPr/>
            </p:nvSpPr>
            <p:spPr>
              <a:xfrm>
                <a:off x="851301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4" name="円/楕円 433"/>
              <p:cNvSpPr/>
              <p:nvPr/>
            </p:nvSpPr>
            <p:spPr>
              <a:xfrm>
                <a:off x="913000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円/楕円 434"/>
              <p:cNvSpPr/>
              <p:nvPr/>
            </p:nvSpPr>
            <p:spPr>
              <a:xfrm>
                <a:off x="1325066" y="1053659"/>
                <a:ext cx="297297" cy="272701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6" name="円/楕円 435"/>
              <p:cNvSpPr/>
              <p:nvPr/>
            </p:nvSpPr>
            <p:spPr>
              <a:xfrm>
                <a:off x="1386765" y="1118834"/>
                <a:ext cx="164022" cy="150450"/>
              </a:xfrm>
              <a:prstGeom prst="ellipse">
                <a:avLst/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7" name="弦 436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8" name="角丸四角形 437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月 438"/>
              <p:cNvSpPr/>
              <p:nvPr/>
            </p:nvSpPr>
            <p:spPr>
              <a:xfrm rot="16200000" flipV="1">
                <a:off x="1156845" y="1322792"/>
                <a:ext cx="128624" cy="30268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0" name="円/楕円 439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1" name="円/楕円 440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加算記号 441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8" name="グループ化 447"/>
            <p:cNvGrpSpPr/>
            <p:nvPr/>
          </p:nvGrpSpPr>
          <p:grpSpPr>
            <a:xfrm rot="20166635">
              <a:off x="8848767" y="2321933"/>
              <a:ext cx="759836" cy="1780981"/>
              <a:chOff x="-162711" y="430907"/>
              <a:chExt cx="759836" cy="1780981"/>
            </a:xfrm>
          </p:grpSpPr>
          <p:grpSp>
            <p:nvGrpSpPr>
              <p:cNvPr id="449" name="グループ化 448"/>
              <p:cNvGrpSpPr/>
              <p:nvPr/>
            </p:nvGrpSpPr>
            <p:grpSpPr>
              <a:xfrm rot="1800000">
                <a:off x="18896" y="430907"/>
                <a:ext cx="578229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453" name="角丸四角形 452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角丸四角形 453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角丸四角形 454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角丸四角形 455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角丸四角形 456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角丸四角形 457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/>
              <p:cNvGrpSpPr/>
              <p:nvPr/>
            </p:nvGrpSpPr>
            <p:grpSpPr>
              <a:xfrm rot="5119535">
                <a:off x="-491320" y="1348004"/>
                <a:ext cx="1192493" cy="535276"/>
                <a:chOff x="3022811" y="2170303"/>
                <a:chExt cx="1192493" cy="535276"/>
              </a:xfrm>
            </p:grpSpPr>
            <p:sp>
              <p:nvSpPr>
                <p:cNvPr id="451" name="角丸四角形 450"/>
                <p:cNvSpPr/>
                <p:nvPr/>
              </p:nvSpPr>
              <p:spPr bwMode="auto">
                <a:xfrm rot="1800000" flipH="1">
                  <a:off x="3022811" y="2441915"/>
                  <a:ext cx="1192493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正方形/長方形 451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59" name="グループ化 458"/>
            <p:cNvGrpSpPr/>
            <p:nvPr/>
          </p:nvGrpSpPr>
          <p:grpSpPr>
            <a:xfrm rot="1433365" flipH="1">
              <a:off x="7833343" y="2321933"/>
              <a:ext cx="759836" cy="1780981"/>
              <a:chOff x="-162711" y="430907"/>
              <a:chExt cx="759836" cy="1780981"/>
            </a:xfrm>
          </p:grpSpPr>
          <p:grpSp>
            <p:nvGrpSpPr>
              <p:cNvPr id="460" name="グループ化 459"/>
              <p:cNvGrpSpPr/>
              <p:nvPr/>
            </p:nvGrpSpPr>
            <p:grpSpPr>
              <a:xfrm rot="1800000">
                <a:off x="18896" y="430907"/>
                <a:ext cx="578229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464" name="角丸四角形 463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角丸四角形 464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角丸四角形 465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角丸四角形 466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角丸四角形 467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角丸四角形 468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1" name="グループ化 460"/>
              <p:cNvGrpSpPr/>
              <p:nvPr/>
            </p:nvGrpSpPr>
            <p:grpSpPr>
              <a:xfrm rot="5119535">
                <a:off x="-491320" y="1348004"/>
                <a:ext cx="1192493" cy="535276"/>
                <a:chOff x="3022811" y="2170303"/>
                <a:chExt cx="1192493" cy="535276"/>
              </a:xfrm>
            </p:grpSpPr>
            <p:sp>
              <p:nvSpPr>
                <p:cNvPr id="462" name="角丸四角形 461"/>
                <p:cNvSpPr/>
                <p:nvPr/>
              </p:nvSpPr>
              <p:spPr bwMode="auto">
                <a:xfrm rot="1800000" flipH="1">
                  <a:off x="3022811" y="2441915"/>
                  <a:ext cx="1192493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3" name="正方形/長方形 462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70" name="片側の 2 つの角を丸めた四角形 469"/>
            <p:cNvSpPr/>
            <p:nvPr/>
          </p:nvSpPr>
          <p:spPr bwMode="auto">
            <a:xfrm rot="10800000">
              <a:off x="8328369" y="4080707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片側の 2 つの角を丸めた四角形 470"/>
            <p:cNvSpPr/>
            <p:nvPr/>
          </p:nvSpPr>
          <p:spPr bwMode="auto">
            <a:xfrm rot="10800000">
              <a:off x="8831481" y="4080707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CC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213803" y="4893387"/>
            <a:ext cx="1181210" cy="1425220"/>
            <a:chOff x="4358860" y="4893387"/>
            <a:chExt cx="1181210" cy="1425220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4420886" y="5645721"/>
              <a:ext cx="1057159" cy="672886"/>
              <a:chOff x="4420886" y="5645721"/>
              <a:chExt cx="1057159" cy="672886"/>
            </a:xfrm>
          </p:grpSpPr>
          <p:sp>
            <p:nvSpPr>
              <p:cNvPr id="477" name="片側の 2 つの角を丸めた四角形 476"/>
              <p:cNvSpPr/>
              <p:nvPr/>
            </p:nvSpPr>
            <p:spPr bwMode="auto">
              <a:xfrm>
                <a:off x="4420886" y="579690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片側の 2 つの角を丸めた四角形 477"/>
              <p:cNvSpPr/>
              <p:nvPr/>
            </p:nvSpPr>
            <p:spPr bwMode="auto">
              <a:xfrm rot="10800000">
                <a:off x="4557202" y="602205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片側の 2 つの角を丸めた四角形 478"/>
              <p:cNvSpPr/>
              <p:nvPr/>
            </p:nvSpPr>
            <p:spPr bwMode="auto">
              <a:xfrm rot="10800000">
                <a:off x="5060314" y="602205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片側の 2 つの角を丸めた四角形 479"/>
              <p:cNvSpPr/>
              <p:nvPr/>
            </p:nvSpPr>
            <p:spPr bwMode="auto">
              <a:xfrm rot="10800000">
                <a:off x="4750511" y="564572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円/楕円 488"/>
              <p:cNvSpPr/>
              <p:nvPr/>
            </p:nvSpPr>
            <p:spPr bwMode="auto">
              <a:xfrm>
                <a:off x="4895574" y="5931566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円/楕円 489"/>
              <p:cNvSpPr/>
              <p:nvPr/>
            </p:nvSpPr>
            <p:spPr bwMode="auto">
              <a:xfrm>
                <a:off x="4895574" y="6155423"/>
                <a:ext cx="85164" cy="85164"/>
              </a:xfrm>
              <a:prstGeom prst="ellipse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4" name="グループ化 473"/>
            <p:cNvGrpSpPr/>
            <p:nvPr/>
          </p:nvGrpSpPr>
          <p:grpSpPr>
            <a:xfrm rot="900000" flipH="1">
              <a:off x="5279758" y="5413981"/>
              <a:ext cx="260312" cy="345587"/>
              <a:chOff x="4288284" y="908719"/>
              <a:chExt cx="304676" cy="344611"/>
            </a:xfrm>
          </p:grpSpPr>
          <p:sp>
            <p:nvSpPr>
              <p:cNvPr id="494" name="円/楕円 493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5" name="円/楕円 494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75" name="グループ化 474"/>
            <p:cNvGrpSpPr/>
            <p:nvPr/>
          </p:nvGrpSpPr>
          <p:grpSpPr>
            <a:xfrm rot="20700000">
              <a:off x="4358860" y="5413979"/>
              <a:ext cx="260312" cy="345587"/>
              <a:chOff x="4288284" y="908719"/>
              <a:chExt cx="304676" cy="344611"/>
            </a:xfrm>
          </p:grpSpPr>
          <p:sp>
            <p:nvSpPr>
              <p:cNvPr id="492" name="円/楕円 491"/>
              <p:cNvSpPr/>
              <p:nvPr/>
            </p:nvSpPr>
            <p:spPr>
              <a:xfrm>
                <a:off x="4288284" y="908719"/>
                <a:ext cx="304676" cy="344611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3" name="円/楕円 492"/>
              <p:cNvSpPr/>
              <p:nvPr/>
            </p:nvSpPr>
            <p:spPr>
              <a:xfrm>
                <a:off x="4349448" y="977901"/>
                <a:ext cx="182348" cy="206248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76" name="円/楕円 475"/>
            <p:cNvSpPr/>
            <p:nvPr/>
          </p:nvSpPr>
          <p:spPr>
            <a:xfrm>
              <a:off x="4449760" y="4947540"/>
              <a:ext cx="996980" cy="977888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4486585" y="4947539"/>
              <a:ext cx="923329" cy="102891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6" name="弦 485"/>
            <p:cNvSpPr/>
            <p:nvPr/>
          </p:nvSpPr>
          <p:spPr>
            <a:xfrm>
              <a:off x="4452334" y="4893387"/>
              <a:ext cx="991831" cy="985590"/>
            </a:xfrm>
            <a:prstGeom prst="chord">
              <a:avLst>
                <a:gd name="adj1" fmla="val 10578299"/>
                <a:gd name="adj2" fmla="val 218098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88" name="月 487"/>
            <p:cNvSpPr/>
            <p:nvPr/>
          </p:nvSpPr>
          <p:spPr>
            <a:xfrm rot="16200000" flipV="1">
              <a:off x="4912000" y="5825746"/>
              <a:ext cx="45720" cy="15364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497" name="弦 496"/>
            <p:cNvSpPr/>
            <p:nvPr/>
          </p:nvSpPr>
          <p:spPr>
            <a:xfrm flipV="1">
              <a:off x="4413910" y="5257226"/>
              <a:ext cx="1068680" cy="423483"/>
            </a:xfrm>
            <a:prstGeom prst="chord">
              <a:avLst>
                <a:gd name="adj1" fmla="val 10271854"/>
                <a:gd name="adj2" fmla="val 597186"/>
              </a:avLst>
            </a:prstGeom>
            <a:solidFill>
              <a:schemeClr val="bg1">
                <a:lumMod val="95000"/>
              </a:schemeClr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9" name="月 8"/>
            <p:cNvSpPr/>
            <p:nvPr/>
          </p:nvSpPr>
          <p:spPr bwMode="auto">
            <a:xfrm rot="16200000">
              <a:off x="4881380" y="5016751"/>
              <a:ext cx="129201" cy="927870"/>
            </a:xfrm>
            <a:prstGeom prst="moon">
              <a:avLst>
                <a:gd name="adj" fmla="val 18704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アーチ 9"/>
            <p:cNvSpPr/>
            <p:nvPr/>
          </p:nvSpPr>
          <p:spPr bwMode="auto">
            <a:xfrm rot="10800000">
              <a:off x="4597682" y="5504196"/>
              <a:ext cx="293046" cy="293046"/>
            </a:xfrm>
            <a:prstGeom prst="blockArc">
              <a:avLst>
                <a:gd name="adj1" fmla="val 13001483"/>
                <a:gd name="adj2" fmla="val 20218189"/>
                <a:gd name="adj3" fmla="val 1012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アーチ 499"/>
            <p:cNvSpPr/>
            <p:nvPr/>
          </p:nvSpPr>
          <p:spPr bwMode="auto">
            <a:xfrm rot="10800000" flipH="1">
              <a:off x="5001175" y="5504196"/>
              <a:ext cx="293046" cy="293046"/>
            </a:xfrm>
            <a:prstGeom prst="blockArc">
              <a:avLst>
                <a:gd name="adj1" fmla="val 13001483"/>
                <a:gd name="adj2" fmla="val 20218189"/>
                <a:gd name="adj3" fmla="val 1012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加算記号 500"/>
            <p:cNvSpPr/>
            <p:nvPr/>
          </p:nvSpPr>
          <p:spPr bwMode="auto">
            <a:xfrm>
              <a:off x="4791229" y="5202275"/>
              <a:ext cx="336660" cy="336660"/>
            </a:xfrm>
            <a:prstGeom prst="mathPlus">
              <a:avLst/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333565" y="4568813"/>
            <a:ext cx="1520661" cy="1751927"/>
            <a:chOff x="4333565" y="4568813"/>
            <a:chExt cx="1520661" cy="1751927"/>
          </a:xfrm>
        </p:grpSpPr>
        <p:grpSp>
          <p:nvGrpSpPr>
            <p:cNvPr id="503" name="グループ化 502"/>
            <p:cNvGrpSpPr/>
            <p:nvPr/>
          </p:nvGrpSpPr>
          <p:grpSpPr>
            <a:xfrm>
              <a:off x="4333565" y="4715969"/>
              <a:ext cx="1181210" cy="1604771"/>
              <a:chOff x="8190482" y="836564"/>
              <a:chExt cx="1181210" cy="1604771"/>
            </a:xfrm>
          </p:grpSpPr>
          <p:grpSp>
            <p:nvGrpSpPr>
              <p:cNvPr id="504" name="グループ化 503"/>
              <p:cNvGrpSpPr/>
              <p:nvPr/>
            </p:nvGrpSpPr>
            <p:grpSpPr>
              <a:xfrm>
                <a:off x="8190482" y="890716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558" name="グループ化 557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75" name="円/楕円 57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1" name="円/楕円 600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59" name="グループ化 558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73" name="円/楕円 572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4" name="円/楕円 573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0" name="円/楕円 559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1" name="片側の 2 つの角を丸めた四角形 560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片側の 2 つの角を丸めた四角形 561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片側の 2 つの角を丸めた四角形 562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片側の 2 つの角を丸めた四角形 563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円/楕円 564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6" name="円/楕円 565"/>
                <p:cNvSpPr/>
                <p:nvPr/>
              </p:nvSpPr>
              <p:spPr>
                <a:xfrm>
                  <a:off x="851301" y="1053659"/>
                  <a:ext cx="297297" cy="272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7" name="円/楕円 566"/>
                <p:cNvSpPr/>
                <p:nvPr/>
              </p:nvSpPr>
              <p:spPr>
                <a:xfrm>
                  <a:off x="913000" y="1118834"/>
                  <a:ext cx="164022" cy="150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8" name="円/楕円 567"/>
                <p:cNvSpPr/>
                <p:nvPr/>
              </p:nvSpPr>
              <p:spPr>
                <a:xfrm>
                  <a:off x="1325066" y="1053659"/>
                  <a:ext cx="297297" cy="27270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9" name="円/楕円 568"/>
                <p:cNvSpPr/>
                <p:nvPr/>
              </p:nvSpPr>
              <p:spPr>
                <a:xfrm>
                  <a:off x="1386765" y="1118834"/>
                  <a:ext cx="164022" cy="1504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0" name="月 569"/>
                <p:cNvSpPr/>
                <p:nvPr/>
              </p:nvSpPr>
              <p:spPr>
                <a:xfrm rot="5400000" flipV="1">
                  <a:off x="1139434" y="1304662"/>
                  <a:ext cx="163446" cy="338946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1" name="円/楕円 570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2" name="円/楕円 571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5" name="角丸四角形 504"/>
              <p:cNvSpPr/>
              <p:nvPr/>
            </p:nvSpPr>
            <p:spPr bwMode="auto">
              <a:xfrm rot="21009601">
                <a:off x="8863901" y="1386152"/>
                <a:ext cx="329466" cy="47951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角丸四角形 505"/>
              <p:cNvSpPr/>
              <p:nvPr/>
            </p:nvSpPr>
            <p:spPr bwMode="auto">
              <a:xfrm rot="590399" flipH="1">
                <a:off x="8378900" y="1386151"/>
                <a:ext cx="329466" cy="47951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角丸四角形 506"/>
              <p:cNvSpPr/>
              <p:nvPr/>
            </p:nvSpPr>
            <p:spPr>
              <a:xfrm>
                <a:off x="8240765" y="1329359"/>
                <a:ext cx="1078214" cy="758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8" name="弦 507"/>
              <p:cNvSpPr/>
              <p:nvPr/>
            </p:nvSpPr>
            <p:spPr>
              <a:xfrm>
                <a:off x="8283956" y="836564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9" name="加算記号 508"/>
              <p:cNvSpPr/>
              <p:nvPr/>
            </p:nvSpPr>
            <p:spPr bwMode="auto">
              <a:xfrm>
                <a:off x="8622851" y="1059767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2" name="L 字 601"/>
            <p:cNvSpPr/>
            <p:nvPr/>
          </p:nvSpPr>
          <p:spPr bwMode="auto">
            <a:xfrm rot="13500000">
              <a:off x="4983512" y="5040897"/>
              <a:ext cx="870714" cy="870714"/>
            </a:xfrm>
            <a:prstGeom prst="corner">
              <a:avLst>
                <a:gd name="adj1" fmla="val 26935"/>
                <a:gd name="adj2" fmla="val 27285"/>
              </a:avLst>
            </a:prstGeom>
            <a:solidFill>
              <a:srgbClr val="CC99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03" name="グループ化 602"/>
            <p:cNvGrpSpPr/>
            <p:nvPr/>
          </p:nvGrpSpPr>
          <p:grpSpPr>
            <a:xfrm rot="2700000" flipH="1">
              <a:off x="4926645" y="4723640"/>
              <a:ext cx="614025" cy="304372"/>
              <a:chOff x="3644509" y="2528901"/>
              <a:chExt cx="564796" cy="279969"/>
            </a:xfrm>
          </p:grpSpPr>
          <p:sp>
            <p:nvSpPr>
              <p:cNvPr id="604" name="角丸四角形 603"/>
              <p:cNvSpPr/>
              <p:nvPr/>
            </p:nvSpPr>
            <p:spPr bwMode="auto">
              <a:xfrm>
                <a:off x="3687834" y="26000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角丸四角形 604"/>
              <p:cNvSpPr/>
              <p:nvPr/>
            </p:nvSpPr>
            <p:spPr bwMode="auto">
              <a:xfrm>
                <a:off x="3774889" y="25619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角丸四角形 605"/>
              <p:cNvSpPr/>
              <p:nvPr/>
            </p:nvSpPr>
            <p:spPr bwMode="auto">
              <a:xfrm>
                <a:off x="3673892" y="2545421"/>
                <a:ext cx="472346" cy="74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角丸四角形 606"/>
              <p:cNvSpPr/>
              <p:nvPr/>
            </p:nvSpPr>
            <p:spPr bwMode="auto">
              <a:xfrm rot="2700000">
                <a:off x="3780309" y="2638974"/>
                <a:ext cx="250711" cy="8908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正方形/長方形 607"/>
              <p:cNvSpPr/>
              <p:nvPr/>
            </p:nvSpPr>
            <p:spPr bwMode="auto">
              <a:xfrm>
                <a:off x="3644509" y="2528901"/>
                <a:ext cx="174835" cy="242525"/>
              </a:xfrm>
              <a:prstGeom prst="rect">
                <a:avLst/>
              </a:prstGeom>
              <a:solidFill>
                <a:srgbClr val="CC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8113723" y="4893387"/>
            <a:ext cx="1181210" cy="1425220"/>
            <a:chOff x="8113723" y="4893387"/>
            <a:chExt cx="1181210" cy="1425220"/>
          </a:xfrm>
        </p:grpSpPr>
        <p:grpSp>
          <p:nvGrpSpPr>
            <p:cNvPr id="609" name="グループ化 608"/>
            <p:cNvGrpSpPr/>
            <p:nvPr/>
          </p:nvGrpSpPr>
          <p:grpSpPr>
            <a:xfrm>
              <a:off x="8113723" y="4893387"/>
              <a:ext cx="1181210" cy="1425220"/>
              <a:chOff x="4358860" y="4893387"/>
              <a:chExt cx="1181210" cy="1425220"/>
            </a:xfrm>
          </p:grpSpPr>
          <p:grpSp>
            <p:nvGrpSpPr>
              <p:cNvPr id="610" name="グループ化 609"/>
              <p:cNvGrpSpPr/>
              <p:nvPr/>
            </p:nvGrpSpPr>
            <p:grpSpPr>
              <a:xfrm>
                <a:off x="4420886" y="5645721"/>
                <a:ext cx="1057159" cy="672886"/>
                <a:chOff x="4420886" y="5645721"/>
                <a:chExt cx="1057159" cy="672886"/>
              </a:xfrm>
            </p:grpSpPr>
            <p:sp>
              <p:nvSpPr>
                <p:cNvPr id="626" name="片側の 2 つの角を丸めた四角形 625"/>
                <p:cNvSpPr/>
                <p:nvPr/>
              </p:nvSpPr>
              <p:spPr bwMode="auto">
                <a:xfrm>
                  <a:off x="4420886" y="579690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片側の 2 つの角を丸めた四角形 626"/>
                <p:cNvSpPr/>
                <p:nvPr/>
              </p:nvSpPr>
              <p:spPr bwMode="auto">
                <a:xfrm rot="10800000">
                  <a:off x="4557202" y="602205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片側の 2 つの角を丸めた四角形 627"/>
                <p:cNvSpPr/>
                <p:nvPr/>
              </p:nvSpPr>
              <p:spPr bwMode="auto">
                <a:xfrm rot="10800000">
                  <a:off x="5060314" y="602205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片側の 2 つの角を丸めた四角形 628"/>
                <p:cNvSpPr/>
                <p:nvPr/>
              </p:nvSpPr>
              <p:spPr bwMode="auto">
                <a:xfrm rot="10800000">
                  <a:off x="4750511" y="564572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円/楕円 629"/>
                <p:cNvSpPr/>
                <p:nvPr/>
              </p:nvSpPr>
              <p:spPr bwMode="auto">
                <a:xfrm>
                  <a:off x="4895574" y="5931566"/>
                  <a:ext cx="85164" cy="8516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1" name="円/楕円 630"/>
                <p:cNvSpPr/>
                <p:nvPr/>
              </p:nvSpPr>
              <p:spPr bwMode="auto">
                <a:xfrm>
                  <a:off x="4895574" y="6155423"/>
                  <a:ext cx="85164" cy="8516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11" name="グループ化 610"/>
              <p:cNvGrpSpPr/>
              <p:nvPr/>
            </p:nvGrpSpPr>
            <p:grpSpPr>
              <a:xfrm rot="900000" flipH="1">
                <a:off x="5279758" y="5413981"/>
                <a:ext cx="260312" cy="345587"/>
                <a:chOff x="4288284" y="908719"/>
                <a:chExt cx="304676" cy="344611"/>
              </a:xfrm>
            </p:grpSpPr>
            <p:sp>
              <p:nvSpPr>
                <p:cNvPr id="624" name="円/楕円 623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5" name="円/楕円 624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12" name="グループ化 611"/>
              <p:cNvGrpSpPr/>
              <p:nvPr/>
            </p:nvGrpSpPr>
            <p:grpSpPr>
              <a:xfrm rot="20700000">
                <a:off x="4358860" y="5413979"/>
                <a:ext cx="260312" cy="345587"/>
                <a:chOff x="4288284" y="908719"/>
                <a:chExt cx="304676" cy="344611"/>
              </a:xfrm>
            </p:grpSpPr>
            <p:sp>
              <p:nvSpPr>
                <p:cNvPr id="622" name="円/楕円 62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3" name="円/楕円 62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13" name="円/楕円 612"/>
              <p:cNvSpPr/>
              <p:nvPr/>
            </p:nvSpPr>
            <p:spPr>
              <a:xfrm>
                <a:off x="4449760" y="4947539"/>
                <a:ext cx="996980" cy="1002531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4" name="円/楕円 613"/>
              <p:cNvSpPr/>
              <p:nvPr/>
            </p:nvSpPr>
            <p:spPr>
              <a:xfrm>
                <a:off x="4486585" y="4947539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5" name="弦 614"/>
              <p:cNvSpPr/>
              <p:nvPr/>
            </p:nvSpPr>
            <p:spPr>
              <a:xfrm>
                <a:off x="4452334" y="4893387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6" name="月 615"/>
              <p:cNvSpPr/>
              <p:nvPr/>
            </p:nvSpPr>
            <p:spPr>
              <a:xfrm rot="16200000" flipV="1">
                <a:off x="4912000" y="5850389"/>
                <a:ext cx="45720" cy="15364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弦 616"/>
              <p:cNvSpPr/>
              <p:nvPr/>
            </p:nvSpPr>
            <p:spPr>
              <a:xfrm flipV="1">
                <a:off x="4413910" y="5257226"/>
                <a:ext cx="1068680" cy="423483"/>
              </a:xfrm>
              <a:prstGeom prst="chord">
                <a:avLst>
                  <a:gd name="adj1" fmla="val 10271854"/>
                  <a:gd name="adj2" fmla="val 597186"/>
                </a:avLst>
              </a:prstGeom>
              <a:solidFill>
                <a:schemeClr val="bg1">
                  <a:lumMod val="95000"/>
                </a:schemeClr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8" name="月 617"/>
              <p:cNvSpPr/>
              <p:nvPr/>
            </p:nvSpPr>
            <p:spPr bwMode="auto">
              <a:xfrm rot="16200000">
                <a:off x="4881380" y="5016751"/>
                <a:ext cx="129201" cy="927870"/>
              </a:xfrm>
              <a:prstGeom prst="moon">
                <a:avLst>
                  <a:gd name="adj" fmla="val 18704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加算記号 620"/>
              <p:cNvSpPr/>
              <p:nvPr/>
            </p:nvSpPr>
            <p:spPr bwMode="auto">
              <a:xfrm>
                <a:off x="4791229" y="5202275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円/楕円 17"/>
            <p:cNvSpPr/>
            <p:nvPr/>
          </p:nvSpPr>
          <p:spPr bwMode="auto">
            <a:xfrm>
              <a:off x="8362768" y="5688211"/>
              <a:ext cx="297020" cy="1545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円/楕円 631"/>
            <p:cNvSpPr/>
            <p:nvPr/>
          </p:nvSpPr>
          <p:spPr bwMode="auto">
            <a:xfrm>
              <a:off x="8415004" y="5737831"/>
              <a:ext cx="192548" cy="9907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円/楕円 655"/>
            <p:cNvSpPr/>
            <p:nvPr/>
          </p:nvSpPr>
          <p:spPr bwMode="auto">
            <a:xfrm>
              <a:off x="8740720" y="5688211"/>
              <a:ext cx="297020" cy="154575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円/楕円 656"/>
            <p:cNvSpPr/>
            <p:nvPr/>
          </p:nvSpPr>
          <p:spPr bwMode="auto">
            <a:xfrm>
              <a:off x="8792956" y="5737831"/>
              <a:ext cx="192548" cy="99074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円/楕円 15"/>
            <p:cNvSpPr/>
            <p:nvPr/>
          </p:nvSpPr>
          <p:spPr bwMode="auto">
            <a:xfrm>
              <a:off x="9026987" y="5011323"/>
              <a:ext cx="190920" cy="338514"/>
            </a:xfrm>
            <a:custGeom>
              <a:avLst/>
              <a:gdLst>
                <a:gd name="connsiteX0" fmla="*/ 0 w 137995"/>
                <a:gd name="connsiteY0" fmla="*/ 68998 h 137995"/>
                <a:gd name="connsiteX1" fmla="*/ 68998 w 137995"/>
                <a:gd name="connsiteY1" fmla="*/ 0 h 137995"/>
                <a:gd name="connsiteX2" fmla="*/ 137996 w 137995"/>
                <a:gd name="connsiteY2" fmla="*/ 68998 h 137995"/>
                <a:gd name="connsiteX3" fmla="*/ 68998 w 137995"/>
                <a:gd name="connsiteY3" fmla="*/ 137996 h 137995"/>
                <a:gd name="connsiteX4" fmla="*/ 0 w 137995"/>
                <a:gd name="connsiteY4" fmla="*/ 68998 h 137995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9894 h 248892"/>
                <a:gd name="connsiteX1" fmla="*/ 63918 w 137996"/>
                <a:gd name="connsiteY1" fmla="*/ 4216 h 248892"/>
                <a:gd name="connsiteX2" fmla="*/ 137996 w 137996"/>
                <a:gd name="connsiteY2" fmla="*/ 179894 h 248892"/>
                <a:gd name="connsiteX3" fmla="*/ 68998 w 137996"/>
                <a:gd name="connsiteY3" fmla="*/ 248892 h 248892"/>
                <a:gd name="connsiteX4" fmla="*/ 0 w 137996"/>
                <a:gd name="connsiteY4" fmla="*/ 179894 h 248892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996" h="244676">
                  <a:moveTo>
                    <a:pt x="0" y="175678"/>
                  </a:moveTo>
                  <a:cubicBezTo>
                    <a:pt x="0" y="137571"/>
                    <a:pt x="38511" y="60960"/>
                    <a:pt x="63918" y="0"/>
                  </a:cubicBezTo>
                  <a:cubicBezTo>
                    <a:pt x="91865" y="58420"/>
                    <a:pt x="137996" y="137571"/>
                    <a:pt x="137996" y="175678"/>
                  </a:cubicBezTo>
                  <a:cubicBezTo>
                    <a:pt x="137996" y="213785"/>
                    <a:pt x="107105" y="244676"/>
                    <a:pt x="68998" y="244676"/>
                  </a:cubicBezTo>
                  <a:cubicBezTo>
                    <a:pt x="30891" y="244676"/>
                    <a:pt x="0" y="213785"/>
                    <a:pt x="0" y="175678"/>
                  </a:cubicBezTo>
                  <a:close/>
                </a:path>
              </a:pathLst>
            </a:custGeom>
            <a:gradFill>
              <a:gsLst>
                <a:gs pos="0">
                  <a:srgbClr val="CCECFF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044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587515" y="818710"/>
            <a:ext cx="1181210" cy="1604771"/>
            <a:chOff x="636846" y="2756851"/>
            <a:chExt cx="1181210" cy="1604771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36846" y="2756851"/>
              <a:ext cx="1181210" cy="1604771"/>
              <a:chOff x="641861" y="544956"/>
              <a:chExt cx="1181210" cy="1604771"/>
            </a:xfrm>
          </p:grpSpPr>
          <p:grpSp>
            <p:nvGrpSpPr>
              <p:cNvPr id="6" name="グループ化 5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20" name="円/楕円 19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円/楕円 20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8" name="円/楕円 17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円/楕円 18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" name="円/楕円 7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" name="片側の 2 つの角を丸めた四角形 8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片側の 2 つの角を丸めた四角形 9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弦 11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角丸四角形 12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月 13"/>
              <p:cNvSpPr/>
              <p:nvPr/>
            </p:nvSpPr>
            <p:spPr>
              <a:xfrm rot="16200000">
                <a:off x="1151949" y="1374643"/>
                <a:ext cx="138416" cy="23678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円/楕円 14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円/楕円 15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加算記号 16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弦 3"/>
            <p:cNvSpPr/>
            <p:nvPr/>
          </p:nvSpPr>
          <p:spPr bwMode="auto">
            <a:xfrm>
              <a:off x="1367471" y="3313119"/>
              <a:ext cx="225025" cy="225025"/>
            </a:xfrm>
            <a:prstGeom prst="chord">
              <a:avLst>
                <a:gd name="adj1" fmla="val 19323908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弦 4"/>
            <p:cNvSpPr/>
            <p:nvPr/>
          </p:nvSpPr>
          <p:spPr bwMode="auto">
            <a:xfrm flipH="1">
              <a:off x="858704" y="3313119"/>
              <a:ext cx="225025" cy="225025"/>
            </a:xfrm>
            <a:prstGeom prst="chord">
              <a:avLst>
                <a:gd name="adj1" fmla="val 19338821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345242" y="4636273"/>
            <a:ext cx="1761488" cy="1683484"/>
            <a:chOff x="4062346" y="2678138"/>
            <a:chExt cx="1761488" cy="1683484"/>
          </a:xfrm>
        </p:grpSpPr>
        <p:grpSp>
          <p:nvGrpSpPr>
            <p:cNvPr id="23" name="グループ化 22"/>
            <p:cNvGrpSpPr/>
            <p:nvPr/>
          </p:nvGrpSpPr>
          <p:grpSpPr>
            <a:xfrm>
              <a:off x="4363026" y="2756851"/>
              <a:ext cx="1181210" cy="1604771"/>
              <a:chOff x="641861" y="544956"/>
              <a:chExt cx="1181210" cy="1604771"/>
            </a:xfrm>
          </p:grpSpPr>
          <p:grpSp>
            <p:nvGrpSpPr>
              <p:cNvPr id="43" name="グループ化 42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57" name="円/楕円 56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円/楕円 57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" name="グループ化 43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55" name="円/楕円 54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円/楕円 55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5" name="円/楕円 44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片側の 2 つの角を丸めた四角形 45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片側の 2 つの角を丸めた四角形 46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弦 48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月 50"/>
              <p:cNvSpPr/>
              <p:nvPr/>
            </p:nvSpPr>
            <p:spPr>
              <a:xfrm rot="16200000">
                <a:off x="1135728" y="1307096"/>
                <a:ext cx="170858" cy="37187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円/楕円 52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加算記号 53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>
              <a:off x="4062346" y="2678138"/>
              <a:ext cx="1761488" cy="1492206"/>
              <a:chOff x="4062346" y="742658"/>
              <a:chExt cx="1761488" cy="1492206"/>
            </a:xfrm>
          </p:grpSpPr>
          <p:grpSp>
            <p:nvGrpSpPr>
              <p:cNvPr id="27" name="グループ化 26"/>
              <p:cNvGrpSpPr/>
              <p:nvPr/>
            </p:nvGrpSpPr>
            <p:grpSpPr>
              <a:xfrm>
                <a:off x="4062346" y="742658"/>
                <a:ext cx="1437077" cy="1492206"/>
                <a:chOff x="4021773" y="742658"/>
                <a:chExt cx="1437077" cy="1492206"/>
              </a:xfrm>
            </p:grpSpPr>
            <p:sp>
              <p:nvSpPr>
                <p:cNvPr id="36" name="アーチ 35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7" name="グループ化 36"/>
                <p:cNvGrpSpPr/>
                <p:nvPr/>
              </p:nvGrpSpPr>
              <p:grpSpPr>
                <a:xfrm rot="19800000">
                  <a:off x="4354443" y="742658"/>
                  <a:ext cx="614025" cy="304372"/>
                  <a:chOff x="3644509" y="2528901"/>
                  <a:chExt cx="564796" cy="279969"/>
                </a:xfrm>
              </p:grpSpPr>
              <p:sp>
                <p:nvSpPr>
                  <p:cNvPr id="38" name="角丸四角形 37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角丸四角形 38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角丸四角形 39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角丸四角形 40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正方形/長方形 41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" name="グループ化 27"/>
              <p:cNvGrpSpPr/>
              <p:nvPr/>
            </p:nvGrpSpPr>
            <p:grpSpPr>
              <a:xfrm flipH="1">
                <a:off x="4386757" y="742658"/>
                <a:ext cx="1437077" cy="1492206"/>
                <a:chOff x="4021773" y="742658"/>
                <a:chExt cx="1437077" cy="1492206"/>
              </a:xfrm>
            </p:grpSpPr>
            <p:sp>
              <p:nvSpPr>
                <p:cNvPr id="29" name="アーチ 28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0" name="グループ化 29"/>
                <p:cNvGrpSpPr/>
                <p:nvPr/>
              </p:nvGrpSpPr>
              <p:grpSpPr>
                <a:xfrm rot="19800000">
                  <a:off x="4354443" y="742658"/>
                  <a:ext cx="614025" cy="304372"/>
                  <a:chOff x="3644509" y="2528901"/>
                  <a:chExt cx="564796" cy="279969"/>
                </a:xfrm>
              </p:grpSpPr>
              <p:sp>
                <p:nvSpPr>
                  <p:cNvPr id="31" name="角丸四角形 30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" name="角丸四角形 31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角丸四角形 32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角丸四角形 33"/>
                  <p:cNvSpPr/>
                  <p:nvPr/>
                </p:nvSpPr>
                <p:spPr bwMode="auto">
                  <a:xfrm rot="2700000">
                    <a:off x="3780309" y="2638974"/>
                    <a:ext cx="250711" cy="890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正方形/長方形 34"/>
                  <p:cNvSpPr/>
                  <p:nvPr/>
                </p:nvSpPr>
                <p:spPr bwMode="auto">
                  <a:xfrm>
                    <a:off x="3644509" y="2528901"/>
                    <a:ext cx="174835" cy="24252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5" name="アーチ 24"/>
            <p:cNvSpPr/>
            <p:nvPr/>
          </p:nvSpPr>
          <p:spPr bwMode="auto">
            <a:xfrm>
              <a:off x="4583370" y="3353246"/>
              <a:ext cx="262950" cy="2629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アーチ 25"/>
            <p:cNvSpPr/>
            <p:nvPr/>
          </p:nvSpPr>
          <p:spPr bwMode="auto">
            <a:xfrm>
              <a:off x="5083242" y="3353246"/>
              <a:ext cx="262950" cy="2629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2475791" y="836974"/>
            <a:ext cx="1181210" cy="1604771"/>
            <a:chOff x="4363026" y="2756851"/>
            <a:chExt cx="1181210" cy="1604771"/>
          </a:xfrm>
        </p:grpSpPr>
        <p:grpSp>
          <p:nvGrpSpPr>
            <p:cNvPr id="103" name="グループ化 102"/>
            <p:cNvGrpSpPr/>
            <p:nvPr/>
          </p:nvGrpSpPr>
          <p:grpSpPr>
            <a:xfrm>
              <a:off x="4363026" y="2756851"/>
              <a:ext cx="1181210" cy="1604771"/>
              <a:chOff x="641861" y="544956"/>
              <a:chExt cx="1181210" cy="1604771"/>
            </a:xfrm>
          </p:grpSpPr>
          <p:grpSp>
            <p:nvGrpSpPr>
              <p:cNvPr id="123" name="グループ化 122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37" name="円/楕円 136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円/楕円 137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4" name="グループ化 123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35" name="円/楕円 134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円/楕円 135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5" name="円/楕円 124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片側の 2 つの角を丸めた四角形 125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片側の 2 つの角を丸めた四角形 126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127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9" name="弦 128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角丸四角形 129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1" name="月 130"/>
              <p:cNvSpPr/>
              <p:nvPr/>
            </p:nvSpPr>
            <p:spPr>
              <a:xfrm rot="16200000">
                <a:off x="1135728" y="1307096"/>
                <a:ext cx="170858" cy="37187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円/楕円 131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円/楕円 132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加算記号 133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5" name="アーチ 104"/>
            <p:cNvSpPr/>
            <p:nvPr/>
          </p:nvSpPr>
          <p:spPr bwMode="auto">
            <a:xfrm>
              <a:off x="4583370" y="3353246"/>
              <a:ext cx="262950" cy="2629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アーチ 105"/>
            <p:cNvSpPr/>
            <p:nvPr/>
          </p:nvSpPr>
          <p:spPr bwMode="auto">
            <a:xfrm>
              <a:off x="5083242" y="3353246"/>
              <a:ext cx="262950" cy="262950"/>
            </a:xfrm>
            <a:prstGeom prst="blockArc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2355701" y="2774289"/>
            <a:ext cx="1799212" cy="1873367"/>
            <a:chOff x="8189701" y="2756851"/>
            <a:chExt cx="1799212" cy="1873367"/>
          </a:xfrm>
        </p:grpSpPr>
        <p:grpSp>
          <p:nvGrpSpPr>
            <p:cNvPr id="140" name="グループ化 139"/>
            <p:cNvGrpSpPr/>
            <p:nvPr/>
          </p:nvGrpSpPr>
          <p:grpSpPr>
            <a:xfrm>
              <a:off x="8189701" y="2756851"/>
              <a:ext cx="1181210" cy="1604771"/>
              <a:chOff x="641861" y="544956"/>
              <a:chExt cx="1181210" cy="1604771"/>
            </a:xfrm>
          </p:grpSpPr>
          <p:grpSp>
            <p:nvGrpSpPr>
              <p:cNvPr id="152" name="グループ化 151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166" name="円/楕円 165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円/楕円 166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3" name="グループ化 152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164" name="円/楕円 163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円/楕円 164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4" name="円/楕円 153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5" name="片側の 2 つの角を丸めた四角形 154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片側の 2 つの角を丸めた四角形 155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円/楕円 156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弦 157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角丸四角形 158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月 159"/>
              <p:cNvSpPr/>
              <p:nvPr/>
            </p:nvSpPr>
            <p:spPr>
              <a:xfrm rot="5400000">
                <a:off x="1151949" y="1374643"/>
                <a:ext cx="138416" cy="23678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円/楕円 160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円/楕円 161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加算記号 162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1" name="弦 140"/>
            <p:cNvSpPr/>
            <p:nvPr/>
          </p:nvSpPr>
          <p:spPr bwMode="auto">
            <a:xfrm>
              <a:off x="8397045" y="3313119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弦 141"/>
            <p:cNvSpPr/>
            <p:nvPr/>
          </p:nvSpPr>
          <p:spPr bwMode="auto">
            <a:xfrm flipH="1">
              <a:off x="8936759" y="3313119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" name="グループ化 142"/>
            <p:cNvGrpSpPr/>
            <p:nvPr/>
          </p:nvGrpSpPr>
          <p:grpSpPr>
            <a:xfrm>
              <a:off x="8741969" y="3216768"/>
              <a:ext cx="1246944" cy="1413450"/>
              <a:chOff x="8741969" y="3216768"/>
              <a:chExt cx="1246944" cy="1413450"/>
            </a:xfrm>
          </p:grpSpPr>
          <p:grpSp>
            <p:nvGrpSpPr>
              <p:cNvPr id="144" name="グループ化 143"/>
              <p:cNvGrpSpPr/>
              <p:nvPr/>
            </p:nvGrpSpPr>
            <p:grpSpPr>
              <a:xfrm rot="900000">
                <a:off x="8741969" y="3216768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146" name="角丸四角形 145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角丸四角形 146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角丸四角形 147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角丸四角形 148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角丸四角形 149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角丸四角形 150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" name="テキスト ボックス 144"/>
              <p:cNvSpPr txBox="1"/>
              <p:nvPr/>
            </p:nvSpPr>
            <p:spPr>
              <a:xfrm rot="900000">
                <a:off x="9168327" y="4155676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rgbClr val="FF0000"/>
                    </a:solidFill>
                    <a:latin typeface="Impact" panose="020B0806030902050204" pitchFamily="34" charset="0"/>
                  </a:rPr>
                  <a:t>STOP</a:t>
                </a:r>
                <a:endParaRPr kumimoji="1" lang="ja-JP" altLang="en-US" dirty="0">
                  <a:solidFill>
                    <a:srgbClr val="FF0000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204" name="グループ化 203"/>
          <p:cNvGrpSpPr/>
          <p:nvPr/>
        </p:nvGrpSpPr>
        <p:grpSpPr>
          <a:xfrm>
            <a:off x="4211134" y="2774289"/>
            <a:ext cx="1799212" cy="1873367"/>
            <a:chOff x="8189701" y="2756851"/>
            <a:chExt cx="1799212" cy="1873367"/>
          </a:xfrm>
        </p:grpSpPr>
        <p:grpSp>
          <p:nvGrpSpPr>
            <p:cNvPr id="205" name="グループ化 204"/>
            <p:cNvGrpSpPr/>
            <p:nvPr/>
          </p:nvGrpSpPr>
          <p:grpSpPr>
            <a:xfrm>
              <a:off x="8189701" y="2756851"/>
              <a:ext cx="1181210" cy="1604771"/>
              <a:chOff x="641861" y="544956"/>
              <a:chExt cx="1181210" cy="1604771"/>
            </a:xfrm>
          </p:grpSpPr>
          <p:grpSp>
            <p:nvGrpSpPr>
              <p:cNvPr id="217" name="グループ化 216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231" name="円/楕円 230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円/楕円 231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8" name="グループ化 217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229" name="円/楕円 228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円/楕円 229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9" name="円/楕円 218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片側の 2 つの角を丸めた四角形 219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片側の 2 つの角を丸めた四角形 220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弦 222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角丸四角形 223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月 224"/>
              <p:cNvSpPr/>
              <p:nvPr/>
            </p:nvSpPr>
            <p:spPr>
              <a:xfrm rot="5400000">
                <a:off x="1151949" y="1374643"/>
                <a:ext cx="138416" cy="23678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円/楕円 225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7" name="円/楕円 226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加算記号 227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6" name="弦 205"/>
            <p:cNvSpPr/>
            <p:nvPr/>
          </p:nvSpPr>
          <p:spPr bwMode="auto">
            <a:xfrm>
              <a:off x="8397045" y="3313119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弦 206"/>
            <p:cNvSpPr/>
            <p:nvPr/>
          </p:nvSpPr>
          <p:spPr bwMode="auto">
            <a:xfrm flipH="1">
              <a:off x="8936759" y="3313119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/>
            <p:cNvGrpSpPr/>
            <p:nvPr/>
          </p:nvGrpSpPr>
          <p:grpSpPr>
            <a:xfrm>
              <a:off x="8741969" y="3216768"/>
              <a:ext cx="1246944" cy="1413450"/>
              <a:chOff x="8741969" y="3216768"/>
              <a:chExt cx="1246944" cy="1413450"/>
            </a:xfrm>
          </p:grpSpPr>
          <p:grpSp>
            <p:nvGrpSpPr>
              <p:cNvPr id="209" name="グループ化 208"/>
              <p:cNvGrpSpPr/>
              <p:nvPr/>
            </p:nvGrpSpPr>
            <p:grpSpPr>
              <a:xfrm rot="900000">
                <a:off x="8741969" y="3216768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211" name="角丸四角形 210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角丸四角形 211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角丸四角形 212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角丸四角形 213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角丸四角形 214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角丸四角形 215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0" name="テキスト ボックス 209"/>
              <p:cNvSpPr txBox="1"/>
              <p:nvPr/>
            </p:nvSpPr>
            <p:spPr>
              <a:xfrm rot="900000">
                <a:off x="9168327" y="4155676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latin typeface="Impact" panose="020B0806030902050204" pitchFamily="34" charset="0"/>
                  </a:rPr>
                  <a:t>NO!</a:t>
                </a:r>
                <a:endParaRPr kumimoji="1" lang="ja-JP" altLang="en-US" dirty="0"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233" name="グループ化 232"/>
          <p:cNvGrpSpPr/>
          <p:nvPr/>
        </p:nvGrpSpPr>
        <p:grpSpPr>
          <a:xfrm>
            <a:off x="8085829" y="830419"/>
            <a:ext cx="1181210" cy="1604771"/>
            <a:chOff x="2308038" y="746529"/>
            <a:chExt cx="1181210" cy="1604771"/>
          </a:xfrm>
        </p:grpSpPr>
        <p:grpSp>
          <p:nvGrpSpPr>
            <p:cNvPr id="234" name="グループ化 233"/>
            <p:cNvGrpSpPr/>
            <p:nvPr/>
          </p:nvGrpSpPr>
          <p:grpSpPr>
            <a:xfrm>
              <a:off x="2308038" y="746529"/>
              <a:ext cx="1181210" cy="1604771"/>
              <a:chOff x="641861" y="544956"/>
              <a:chExt cx="1181210" cy="1604771"/>
            </a:xfrm>
          </p:grpSpPr>
          <p:grpSp>
            <p:nvGrpSpPr>
              <p:cNvPr id="252" name="グループ化 251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266" name="円/楕円 265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円/楕円 266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3" name="グループ化 252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264" name="円/楕円 263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5" name="円/楕円 264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4" name="円/楕円 253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5" name="片側の 2 つの角を丸めた四角形 254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片側の 2 つの角を丸めた四角形 255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円/楕円 256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弦 257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9" name="角丸四角形 258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0" name="月 259"/>
              <p:cNvSpPr/>
              <p:nvPr/>
            </p:nvSpPr>
            <p:spPr>
              <a:xfrm rot="5400000">
                <a:off x="1151949" y="1374643"/>
                <a:ext cx="138416" cy="23678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1" name="円/楕円 260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円/楕円 261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加算記号 262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5" name="弦 234"/>
            <p:cNvSpPr/>
            <p:nvPr/>
          </p:nvSpPr>
          <p:spPr bwMode="auto">
            <a:xfrm>
              <a:off x="3048971" y="1302797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弦 235"/>
            <p:cNvSpPr/>
            <p:nvPr/>
          </p:nvSpPr>
          <p:spPr bwMode="auto">
            <a:xfrm flipH="1">
              <a:off x="2540204" y="1302797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7" name="グループ化 236"/>
            <p:cNvGrpSpPr/>
            <p:nvPr/>
          </p:nvGrpSpPr>
          <p:grpSpPr>
            <a:xfrm>
              <a:off x="2314323" y="1992630"/>
              <a:ext cx="1166922" cy="304374"/>
              <a:chOff x="3127445" y="2037624"/>
              <a:chExt cx="1073365" cy="279971"/>
            </a:xfrm>
          </p:grpSpPr>
          <p:grpSp>
            <p:nvGrpSpPr>
              <p:cNvPr id="238" name="グループ化 237"/>
              <p:cNvGrpSpPr/>
              <p:nvPr/>
            </p:nvGrpSpPr>
            <p:grpSpPr>
              <a:xfrm rot="19800000">
                <a:off x="3127445" y="2037624"/>
                <a:ext cx="1073365" cy="279969"/>
                <a:chOff x="3135940" y="2528901"/>
                <a:chExt cx="1073365" cy="279969"/>
              </a:xfrm>
            </p:grpSpPr>
            <p:sp>
              <p:nvSpPr>
                <p:cNvPr id="246" name="角丸四角形 245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角丸四角形 246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角丸四角形 247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角丸四角形 248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角丸四角形 249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正方形/長方形 250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240" name="角丸四角形 239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角丸四角形 240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角丸四角形 241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角丸四角形 242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角丸四角形 243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正方形/長方形 244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10" name="グループ化 309"/>
          <p:cNvGrpSpPr/>
          <p:nvPr/>
        </p:nvGrpSpPr>
        <p:grpSpPr>
          <a:xfrm>
            <a:off x="6264649" y="830419"/>
            <a:ext cx="1181210" cy="1604771"/>
            <a:chOff x="2308038" y="746529"/>
            <a:chExt cx="1181210" cy="1604771"/>
          </a:xfrm>
        </p:grpSpPr>
        <p:grpSp>
          <p:nvGrpSpPr>
            <p:cNvPr id="311" name="グループ化 310"/>
            <p:cNvGrpSpPr/>
            <p:nvPr/>
          </p:nvGrpSpPr>
          <p:grpSpPr>
            <a:xfrm>
              <a:off x="2308038" y="746529"/>
              <a:ext cx="1181210" cy="1604771"/>
              <a:chOff x="641861" y="544956"/>
              <a:chExt cx="1181210" cy="1604771"/>
            </a:xfrm>
          </p:grpSpPr>
          <p:grpSp>
            <p:nvGrpSpPr>
              <p:cNvPr id="329" name="グループ化 328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343" name="円/楕円 342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4" name="円/楕円 343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341" name="円/楕円 340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円/楕円 341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31" name="円/楕円 330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片側の 2 つの角を丸めた四角形 331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片側の 2 つの角を丸めた四角形 332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円/楕円 333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5" name="弦 334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角丸四角形 335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月 336"/>
              <p:cNvSpPr/>
              <p:nvPr/>
            </p:nvSpPr>
            <p:spPr>
              <a:xfrm rot="5400000">
                <a:off x="1151949" y="1374643"/>
                <a:ext cx="138416" cy="23678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8" name="円/楕円 337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9" name="円/楕円 338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加算記号 339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2" name="弦 311"/>
            <p:cNvSpPr/>
            <p:nvPr/>
          </p:nvSpPr>
          <p:spPr bwMode="auto">
            <a:xfrm>
              <a:off x="2531075" y="1302797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弦 312"/>
            <p:cNvSpPr/>
            <p:nvPr/>
          </p:nvSpPr>
          <p:spPr bwMode="auto">
            <a:xfrm flipH="1">
              <a:off x="3047066" y="1302797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4" name="グループ化 313"/>
            <p:cNvGrpSpPr/>
            <p:nvPr/>
          </p:nvGrpSpPr>
          <p:grpSpPr>
            <a:xfrm>
              <a:off x="2314323" y="1992630"/>
              <a:ext cx="1166922" cy="304374"/>
              <a:chOff x="3127445" y="2037624"/>
              <a:chExt cx="1073365" cy="279971"/>
            </a:xfrm>
          </p:grpSpPr>
          <p:grpSp>
            <p:nvGrpSpPr>
              <p:cNvPr id="315" name="グループ化 314"/>
              <p:cNvGrpSpPr/>
              <p:nvPr/>
            </p:nvGrpSpPr>
            <p:grpSpPr>
              <a:xfrm rot="19800000">
                <a:off x="3127445" y="2037624"/>
                <a:ext cx="1073365" cy="279969"/>
                <a:chOff x="3135940" y="2528901"/>
                <a:chExt cx="1073365" cy="279969"/>
              </a:xfrm>
            </p:grpSpPr>
            <p:sp>
              <p:nvSpPr>
                <p:cNvPr id="323" name="角丸四角形 322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角丸四角形 323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角丸四角形 324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角丸四角形 325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角丸四角形 326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正方形/長方形 327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6" name="グループ化 315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317" name="角丸四角形 316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角丸四角形 317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角丸四角形 318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角丸四角形 319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角丸四角形 320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正方形/長方形 321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tx1">
                        <a:lumMod val="50000"/>
                        <a:lumOff val="50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62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7" name="グループ化 386"/>
          <p:cNvGrpSpPr/>
          <p:nvPr/>
        </p:nvGrpSpPr>
        <p:grpSpPr>
          <a:xfrm>
            <a:off x="6103028" y="2398444"/>
            <a:ext cx="1801298" cy="1986093"/>
            <a:chOff x="-1204178" y="2375529"/>
            <a:chExt cx="1801298" cy="1986093"/>
          </a:xfrm>
        </p:grpSpPr>
        <p:grpSp>
          <p:nvGrpSpPr>
            <p:cNvPr id="388" name="グループ化 387"/>
            <p:cNvGrpSpPr/>
            <p:nvPr/>
          </p:nvGrpSpPr>
          <p:grpSpPr>
            <a:xfrm>
              <a:off x="-1204178" y="2756851"/>
              <a:ext cx="1181210" cy="1604771"/>
              <a:chOff x="636846" y="2756851"/>
              <a:chExt cx="1181210" cy="1604771"/>
            </a:xfrm>
          </p:grpSpPr>
          <p:grpSp>
            <p:nvGrpSpPr>
              <p:cNvPr id="400" name="グループ化 399"/>
              <p:cNvGrpSpPr/>
              <p:nvPr/>
            </p:nvGrpSpPr>
            <p:grpSpPr>
              <a:xfrm>
                <a:off x="636846" y="2756851"/>
                <a:ext cx="1181210" cy="1604771"/>
                <a:chOff x="641861" y="544956"/>
                <a:chExt cx="1181210" cy="1604771"/>
              </a:xfrm>
            </p:grpSpPr>
            <p:grpSp>
              <p:nvGrpSpPr>
                <p:cNvPr id="403" name="グループ化 402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17" name="円/楕円 416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8" name="円/楕円 417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4" name="グループ化 403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15" name="円/楕円 41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6" name="円/楕円 415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5" name="円/楕円 404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片側の 2 つの角を丸めた四角形 405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片側の 2 つの角を丸めた四角形 406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円/楕円 407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9" name="弦 408"/>
                <p:cNvSpPr/>
                <p:nvPr/>
              </p:nvSpPr>
              <p:spPr>
                <a:xfrm>
                  <a:off x="735335" y="544956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角丸四角形 409"/>
                <p:cNvSpPr/>
                <p:nvPr/>
              </p:nvSpPr>
              <p:spPr>
                <a:xfrm>
                  <a:off x="692144" y="1037751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1" name="月 410"/>
                <p:cNvSpPr/>
                <p:nvPr/>
              </p:nvSpPr>
              <p:spPr>
                <a:xfrm rot="16200000">
                  <a:off x="1151949" y="1374643"/>
                  <a:ext cx="138416" cy="23678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2" name="円/楕円 411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3" name="円/楕円 412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加算記号 413"/>
                <p:cNvSpPr/>
                <p:nvPr/>
              </p:nvSpPr>
              <p:spPr bwMode="auto">
                <a:xfrm>
                  <a:off x="1074230" y="768159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1" name="弦 400"/>
              <p:cNvSpPr/>
              <p:nvPr/>
            </p:nvSpPr>
            <p:spPr bwMode="auto">
              <a:xfrm>
                <a:off x="1367471" y="3313119"/>
                <a:ext cx="225025" cy="225025"/>
              </a:xfrm>
              <a:prstGeom prst="chord">
                <a:avLst>
                  <a:gd name="adj1" fmla="val 19323908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弦 401"/>
              <p:cNvSpPr/>
              <p:nvPr/>
            </p:nvSpPr>
            <p:spPr bwMode="auto">
              <a:xfrm flipH="1">
                <a:off x="858704" y="3313119"/>
                <a:ext cx="225025" cy="225025"/>
              </a:xfrm>
              <a:prstGeom prst="chord">
                <a:avLst>
                  <a:gd name="adj1" fmla="val 19338821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/>
            <p:cNvGrpSpPr/>
            <p:nvPr/>
          </p:nvGrpSpPr>
          <p:grpSpPr>
            <a:xfrm>
              <a:off x="-162711" y="2375529"/>
              <a:ext cx="759831" cy="1780983"/>
              <a:chOff x="-162711" y="430905"/>
              <a:chExt cx="759831" cy="1780983"/>
            </a:xfrm>
          </p:grpSpPr>
          <p:grpSp>
            <p:nvGrpSpPr>
              <p:cNvPr id="390" name="グループ化 389"/>
              <p:cNvGrpSpPr/>
              <p:nvPr/>
            </p:nvGrpSpPr>
            <p:grpSpPr>
              <a:xfrm rot="1800000">
                <a:off x="18892" y="430905"/>
                <a:ext cx="578228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394" name="角丸四角形 393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角丸四角形 394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角丸四角形 395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角丸四角形 396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角丸四角形 397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角丸四角形 398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/>
              <p:cNvGrpSpPr/>
              <p:nvPr/>
            </p:nvGrpSpPr>
            <p:grpSpPr>
              <a:xfrm rot="5119535">
                <a:off x="-491320" y="1348004"/>
                <a:ext cx="1192493" cy="535276"/>
                <a:chOff x="3022811" y="2170303"/>
                <a:chExt cx="1192493" cy="535276"/>
              </a:xfrm>
            </p:grpSpPr>
            <p:sp>
              <p:nvSpPr>
                <p:cNvPr id="392" name="角丸四角形 391"/>
                <p:cNvSpPr/>
                <p:nvPr/>
              </p:nvSpPr>
              <p:spPr bwMode="auto">
                <a:xfrm rot="1800000" flipH="1">
                  <a:off x="3022811" y="2441915"/>
                  <a:ext cx="1192493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3" name="正方形/長方形 392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57" name="グループ化 456"/>
          <p:cNvGrpSpPr/>
          <p:nvPr/>
        </p:nvGrpSpPr>
        <p:grpSpPr>
          <a:xfrm>
            <a:off x="174002" y="2777465"/>
            <a:ext cx="2028424" cy="1630558"/>
            <a:chOff x="3749517" y="746529"/>
            <a:chExt cx="2028424" cy="1630558"/>
          </a:xfrm>
        </p:grpSpPr>
        <p:grpSp>
          <p:nvGrpSpPr>
            <p:cNvPr id="458" name="グループ化 457"/>
            <p:cNvGrpSpPr/>
            <p:nvPr/>
          </p:nvGrpSpPr>
          <p:grpSpPr>
            <a:xfrm>
              <a:off x="4142516" y="746529"/>
              <a:ext cx="1181210" cy="1604771"/>
              <a:chOff x="641861" y="544956"/>
              <a:chExt cx="1181210" cy="1604771"/>
            </a:xfrm>
          </p:grpSpPr>
          <p:grpSp>
            <p:nvGrpSpPr>
              <p:cNvPr id="475" name="グループ化 474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489" name="円/楕円 488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0" name="円/楕円 489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6" name="グループ化 475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487" name="円/楕円 486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8" name="円/楕円 487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77" name="円/楕円 476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78" name="片側の 2 つの角を丸めた四角形 477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片側の 2 つの角を丸めた四角形 478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円/楕円 479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1" name="弦 480"/>
              <p:cNvSpPr/>
              <p:nvPr/>
            </p:nvSpPr>
            <p:spPr>
              <a:xfrm>
                <a:off x="735335" y="544956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2" name="角丸四角形 481"/>
              <p:cNvSpPr/>
              <p:nvPr/>
            </p:nvSpPr>
            <p:spPr>
              <a:xfrm>
                <a:off x="692144" y="1037751"/>
                <a:ext cx="1078214" cy="7581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3" name="月 482"/>
              <p:cNvSpPr/>
              <p:nvPr/>
            </p:nvSpPr>
            <p:spPr>
              <a:xfrm rot="5400000">
                <a:off x="1151949" y="1374643"/>
                <a:ext cx="138416" cy="23678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84" name="円/楕円 483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5" name="円/楕円 484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6" name="加算記号 485"/>
              <p:cNvSpPr/>
              <p:nvPr/>
            </p:nvSpPr>
            <p:spPr bwMode="auto">
              <a:xfrm>
                <a:off x="1074230" y="768159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9" name="弦 458"/>
            <p:cNvSpPr/>
            <p:nvPr/>
          </p:nvSpPr>
          <p:spPr bwMode="auto">
            <a:xfrm>
              <a:off x="4349860" y="1302797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弦 459"/>
            <p:cNvSpPr/>
            <p:nvPr/>
          </p:nvSpPr>
          <p:spPr bwMode="auto">
            <a:xfrm flipH="1">
              <a:off x="4889574" y="1302797"/>
              <a:ext cx="225025" cy="225025"/>
            </a:xfrm>
            <a:prstGeom prst="chord">
              <a:avLst>
                <a:gd name="adj1" fmla="val 21227112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1" name="グループ化 460"/>
            <p:cNvGrpSpPr/>
            <p:nvPr/>
          </p:nvGrpSpPr>
          <p:grpSpPr>
            <a:xfrm rot="900000">
              <a:off x="4908457" y="1391499"/>
              <a:ext cx="869484" cy="985588"/>
              <a:chOff x="4029471" y="2798930"/>
              <a:chExt cx="952879" cy="1080120"/>
            </a:xfrm>
            <a:solidFill>
              <a:srgbClr val="FFCC66"/>
            </a:solidFill>
          </p:grpSpPr>
          <p:sp>
            <p:nvSpPr>
              <p:cNvPr id="469" name="角丸四角形 468"/>
              <p:cNvSpPr/>
              <p:nvPr/>
            </p:nvSpPr>
            <p:spPr bwMode="auto">
              <a:xfrm rot="1800000">
                <a:off x="4029471" y="3426699"/>
                <a:ext cx="505053" cy="1800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角丸四角形 469"/>
              <p:cNvSpPr/>
              <p:nvPr/>
            </p:nvSpPr>
            <p:spPr bwMode="auto">
              <a:xfrm rot="4500000">
                <a:off x="4093884" y="3173328"/>
                <a:ext cx="645523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角丸四角形 470"/>
              <p:cNvSpPr/>
              <p:nvPr/>
            </p:nvSpPr>
            <p:spPr bwMode="auto">
              <a:xfrm rot="5400000">
                <a:off x="4234152" y="3082354"/>
                <a:ext cx="720616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角丸四角形 471"/>
              <p:cNvSpPr/>
              <p:nvPr/>
            </p:nvSpPr>
            <p:spPr bwMode="auto">
              <a:xfrm rot="6300000">
                <a:off x="4451464" y="3134656"/>
                <a:ext cx="645523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角丸四角形 472"/>
              <p:cNvSpPr/>
              <p:nvPr/>
            </p:nvSpPr>
            <p:spPr bwMode="auto">
              <a:xfrm rot="7070487">
                <a:off x="4632129" y="3251555"/>
                <a:ext cx="567871" cy="1325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角丸四角形 473"/>
              <p:cNvSpPr/>
              <p:nvPr/>
            </p:nvSpPr>
            <p:spPr bwMode="auto">
              <a:xfrm>
                <a:off x="4377899" y="3312495"/>
                <a:ext cx="530096" cy="566555"/>
              </a:xfrm>
              <a:prstGeom prst="roundRect">
                <a:avLst>
                  <a:gd name="adj" fmla="val 385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2" name="グループ化 461"/>
            <p:cNvGrpSpPr/>
            <p:nvPr/>
          </p:nvGrpSpPr>
          <p:grpSpPr>
            <a:xfrm rot="20700000" flipH="1">
              <a:off x="3749517" y="1391497"/>
              <a:ext cx="869482" cy="985588"/>
              <a:chOff x="4029471" y="2798930"/>
              <a:chExt cx="952879" cy="1080120"/>
            </a:xfrm>
            <a:solidFill>
              <a:srgbClr val="FFCC66"/>
            </a:solidFill>
          </p:grpSpPr>
          <p:sp>
            <p:nvSpPr>
              <p:cNvPr id="463" name="角丸四角形 462"/>
              <p:cNvSpPr/>
              <p:nvPr/>
            </p:nvSpPr>
            <p:spPr bwMode="auto">
              <a:xfrm rot="1800000">
                <a:off x="4029471" y="3426699"/>
                <a:ext cx="505053" cy="180020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角丸四角形 463"/>
              <p:cNvSpPr/>
              <p:nvPr/>
            </p:nvSpPr>
            <p:spPr bwMode="auto">
              <a:xfrm rot="4500000">
                <a:off x="4093884" y="3173328"/>
                <a:ext cx="645523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角丸四角形 464"/>
              <p:cNvSpPr/>
              <p:nvPr/>
            </p:nvSpPr>
            <p:spPr bwMode="auto">
              <a:xfrm rot="5400000">
                <a:off x="4234152" y="3082354"/>
                <a:ext cx="720616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角丸四角形 465"/>
              <p:cNvSpPr/>
              <p:nvPr/>
            </p:nvSpPr>
            <p:spPr bwMode="auto">
              <a:xfrm rot="6300000">
                <a:off x="4451464" y="3134656"/>
                <a:ext cx="645523" cy="153768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角丸四角形 466"/>
              <p:cNvSpPr/>
              <p:nvPr/>
            </p:nvSpPr>
            <p:spPr bwMode="auto">
              <a:xfrm rot="7070487">
                <a:off x="4632129" y="3251555"/>
                <a:ext cx="567871" cy="132571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角丸四角形 467"/>
              <p:cNvSpPr/>
              <p:nvPr/>
            </p:nvSpPr>
            <p:spPr bwMode="auto">
              <a:xfrm>
                <a:off x="4377899" y="3312495"/>
                <a:ext cx="530096" cy="566555"/>
              </a:xfrm>
              <a:prstGeom prst="roundRect">
                <a:avLst>
                  <a:gd name="adj" fmla="val 385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0" name="グループ化 559"/>
          <p:cNvGrpSpPr/>
          <p:nvPr/>
        </p:nvGrpSpPr>
        <p:grpSpPr>
          <a:xfrm>
            <a:off x="4351245" y="828076"/>
            <a:ext cx="1181210" cy="1742105"/>
            <a:chOff x="587515" y="4707130"/>
            <a:chExt cx="1181210" cy="1742105"/>
          </a:xfrm>
        </p:grpSpPr>
        <p:grpSp>
          <p:nvGrpSpPr>
            <p:cNvPr id="533" name="グループ化 532"/>
            <p:cNvGrpSpPr/>
            <p:nvPr/>
          </p:nvGrpSpPr>
          <p:grpSpPr>
            <a:xfrm>
              <a:off x="587515" y="4707130"/>
              <a:ext cx="1181210" cy="1604771"/>
              <a:chOff x="636846" y="2756851"/>
              <a:chExt cx="1181210" cy="1604771"/>
            </a:xfrm>
          </p:grpSpPr>
          <p:grpSp>
            <p:nvGrpSpPr>
              <p:cNvPr id="534" name="グループ化 533"/>
              <p:cNvGrpSpPr/>
              <p:nvPr/>
            </p:nvGrpSpPr>
            <p:grpSpPr>
              <a:xfrm>
                <a:off x="636846" y="2756851"/>
                <a:ext cx="1181210" cy="1604771"/>
                <a:chOff x="641861" y="544956"/>
                <a:chExt cx="1181210" cy="1604771"/>
              </a:xfrm>
            </p:grpSpPr>
            <p:grpSp>
              <p:nvGrpSpPr>
                <p:cNvPr id="537" name="グループ化 536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51" name="円/楕円 550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2" name="円/楕円 551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38" name="グループ化 537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49" name="円/楕円 548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0" name="円/楕円 549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39" name="円/楕円 538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0" name="片側の 2 つの角を丸めた四角形 539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片側の 2 つの角を丸めた四角形 540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円/楕円 541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3" name="弦 542"/>
                <p:cNvSpPr/>
                <p:nvPr/>
              </p:nvSpPr>
              <p:spPr>
                <a:xfrm>
                  <a:off x="735335" y="544956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4" name="角丸四角形 543"/>
                <p:cNvSpPr/>
                <p:nvPr/>
              </p:nvSpPr>
              <p:spPr>
                <a:xfrm>
                  <a:off x="692144" y="1037751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5" name="月 544"/>
                <p:cNvSpPr/>
                <p:nvPr/>
              </p:nvSpPr>
              <p:spPr>
                <a:xfrm rot="16200000">
                  <a:off x="1198297" y="1374643"/>
                  <a:ext cx="45720" cy="23678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6" name="円/楕円 545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7" name="円/楕円 546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8" name="加算記号 547"/>
                <p:cNvSpPr/>
                <p:nvPr/>
              </p:nvSpPr>
              <p:spPr bwMode="auto">
                <a:xfrm>
                  <a:off x="1074230" y="768159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5" name="弦 534"/>
              <p:cNvSpPr/>
              <p:nvPr/>
            </p:nvSpPr>
            <p:spPr bwMode="auto">
              <a:xfrm>
                <a:off x="1367471" y="3313119"/>
                <a:ext cx="225025" cy="225025"/>
              </a:xfrm>
              <a:prstGeom prst="chord">
                <a:avLst>
                  <a:gd name="adj1" fmla="val 19323908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弦 535"/>
              <p:cNvSpPr/>
              <p:nvPr/>
            </p:nvSpPr>
            <p:spPr bwMode="auto">
              <a:xfrm rot="833655" flipH="1">
                <a:off x="858704" y="3313119"/>
                <a:ext cx="225025" cy="225025"/>
              </a:xfrm>
              <a:prstGeom prst="chord">
                <a:avLst>
                  <a:gd name="adj1" fmla="val 19338821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4" name="グループ化 553"/>
            <p:cNvGrpSpPr/>
            <p:nvPr/>
          </p:nvGrpSpPr>
          <p:grpSpPr>
            <a:xfrm rot="4500000" flipH="1">
              <a:off x="898101" y="5653229"/>
              <a:ext cx="495327" cy="232125"/>
              <a:chOff x="3717512" y="2542499"/>
              <a:chExt cx="455614" cy="213515"/>
            </a:xfrm>
            <a:solidFill>
              <a:schemeClr val="bg1"/>
            </a:solidFill>
          </p:grpSpPr>
          <p:sp>
            <p:nvSpPr>
              <p:cNvPr id="558" name="角丸四角形 557"/>
              <p:cNvSpPr/>
              <p:nvPr/>
            </p:nvSpPr>
            <p:spPr bwMode="auto">
              <a:xfrm rot="20861166">
                <a:off x="3882380" y="2562808"/>
                <a:ext cx="290746" cy="7459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角丸四角形 558"/>
              <p:cNvSpPr/>
              <p:nvPr/>
            </p:nvSpPr>
            <p:spPr bwMode="auto">
              <a:xfrm rot="1571739">
                <a:off x="3717512" y="2542499"/>
                <a:ext cx="276225" cy="21351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6" name="角丸四角形 555"/>
            <p:cNvSpPr/>
            <p:nvPr/>
          </p:nvSpPr>
          <p:spPr bwMode="auto">
            <a:xfrm rot="3170115" flipH="1">
              <a:off x="1118866" y="6033123"/>
              <a:ext cx="568560" cy="26366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shade val="30000"/>
                    <a:satMod val="11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7" name="正方形/長方形 556"/>
            <p:cNvSpPr/>
            <p:nvPr/>
          </p:nvSpPr>
          <p:spPr bwMode="auto">
            <a:xfrm rot="3170115" flipH="1">
              <a:off x="1168406" y="5848836"/>
              <a:ext cx="190074" cy="263663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25" name="グループ化 624"/>
          <p:cNvGrpSpPr/>
          <p:nvPr/>
        </p:nvGrpSpPr>
        <p:grpSpPr>
          <a:xfrm>
            <a:off x="2207204" y="4618396"/>
            <a:ext cx="1740156" cy="1712912"/>
            <a:chOff x="2207204" y="4618396"/>
            <a:chExt cx="1740156" cy="1712912"/>
          </a:xfrm>
        </p:grpSpPr>
        <p:sp>
          <p:nvSpPr>
            <p:cNvPr id="609" name="アーチ 608"/>
            <p:cNvSpPr/>
            <p:nvPr/>
          </p:nvSpPr>
          <p:spPr bwMode="auto">
            <a:xfrm rot="20236942">
              <a:off x="2207204" y="4775259"/>
              <a:ext cx="1437077" cy="1437077"/>
            </a:xfrm>
            <a:prstGeom prst="blockArc">
              <a:avLst>
                <a:gd name="adj1" fmla="val 6676539"/>
                <a:gd name="adj2" fmla="val 14201156"/>
                <a:gd name="adj3" fmla="val 17622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7" name="アーチ 616"/>
            <p:cNvSpPr/>
            <p:nvPr/>
          </p:nvSpPr>
          <p:spPr bwMode="auto">
            <a:xfrm rot="1363058" flipH="1">
              <a:off x="2510283" y="4775260"/>
              <a:ext cx="1437077" cy="1437077"/>
            </a:xfrm>
            <a:prstGeom prst="blockArc">
              <a:avLst>
                <a:gd name="adj1" fmla="val 6676539"/>
                <a:gd name="adj2" fmla="val 14201156"/>
                <a:gd name="adj3" fmla="val 17622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18" name="グループ化 617"/>
            <p:cNvGrpSpPr/>
            <p:nvPr/>
          </p:nvGrpSpPr>
          <p:grpSpPr>
            <a:xfrm rot="3163058" flipH="1">
              <a:off x="3278733" y="4822812"/>
              <a:ext cx="582081" cy="173252"/>
              <a:chOff x="3673892" y="2545421"/>
              <a:chExt cx="535413" cy="159362"/>
            </a:xfrm>
          </p:grpSpPr>
          <p:sp>
            <p:nvSpPr>
              <p:cNvPr id="619" name="角丸四角形 618"/>
              <p:cNvSpPr/>
              <p:nvPr/>
            </p:nvSpPr>
            <p:spPr bwMode="auto">
              <a:xfrm>
                <a:off x="3687834" y="26000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角丸四角形 619"/>
              <p:cNvSpPr/>
              <p:nvPr/>
            </p:nvSpPr>
            <p:spPr bwMode="auto">
              <a:xfrm>
                <a:off x="3774889" y="25619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角丸四角形 620"/>
              <p:cNvSpPr/>
              <p:nvPr/>
            </p:nvSpPr>
            <p:spPr bwMode="auto">
              <a:xfrm>
                <a:off x="3673892" y="2545421"/>
                <a:ext cx="472346" cy="74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7" name="グループ化 586"/>
            <p:cNvGrpSpPr/>
            <p:nvPr/>
          </p:nvGrpSpPr>
          <p:grpSpPr>
            <a:xfrm>
              <a:off x="2485885" y="4726537"/>
              <a:ext cx="1181210" cy="1604771"/>
              <a:chOff x="636846" y="2756851"/>
              <a:chExt cx="1181210" cy="1604771"/>
            </a:xfrm>
          </p:grpSpPr>
          <p:grpSp>
            <p:nvGrpSpPr>
              <p:cNvPr id="588" name="グループ化 587"/>
              <p:cNvGrpSpPr/>
              <p:nvPr/>
            </p:nvGrpSpPr>
            <p:grpSpPr>
              <a:xfrm>
                <a:off x="636846" y="2756851"/>
                <a:ext cx="1181210" cy="1604771"/>
                <a:chOff x="641861" y="544956"/>
                <a:chExt cx="1181210" cy="1604771"/>
              </a:xfrm>
            </p:grpSpPr>
            <p:grpSp>
              <p:nvGrpSpPr>
                <p:cNvPr id="591" name="グループ化 590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605" name="円/楕円 60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6" name="円/楕円 605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92" name="グループ化 591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603" name="円/楕円 602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4" name="円/楕円 603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93" name="円/楕円 592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4" name="片側の 2 つの角を丸めた四角形 593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片側の 2 つの角を丸めた四角形 594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円/楕円 595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7" name="弦 596"/>
                <p:cNvSpPr/>
                <p:nvPr/>
              </p:nvSpPr>
              <p:spPr>
                <a:xfrm>
                  <a:off x="735335" y="544956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9" name="月 598"/>
                <p:cNvSpPr/>
                <p:nvPr/>
              </p:nvSpPr>
              <p:spPr>
                <a:xfrm rot="16200000" flipH="1">
                  <a:off x="1102009" y="1328304"/>
                  <a:ext cx="238298" cy="23678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0" name="円/楕円 599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1" name="円/楕円 600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2" name="加算記号 601"/>
                <p:cNvSpPr/>
                <p:nvPr/>
              </p:nvSpPr>
              <p:spPr bwMode="auto">
                <a:xfrm>
                  <a:off x="1074230" y="768159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9" name="弦 588"/>
              <p:cNvSpPr/>
              <p:nvPr/>
            </p:nvSpPr>
            <p:spPr bwMode="auto">
              <a:xfrm>
                <a:off x="1367471" y="3259137"/>
                <a:ext cx="225025" cy="144108"/>
              </a:xfrm>
              <a:prstGeom prst="chord">
                <a:avLst>
                  <a:gd name="adj1" fmla="val 19323908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弦 589"/>
              <p:cNvSpPr/>
              <p:nvPr/>
            </p:nvSpPr>
            <p:spPr bwMode="auto">
              <a:xfrm flipH="1">
                <a:off x="858701" y="3259137"/>
                <a:ext cx="225025" cy="144108"/>
              </a:xfrm>
              <a:prstGeom prst="chord">
                <a:avLst>
                  <a:gd name="adj1" fmla="val 19338821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7" name="角丸四角形 606"/>
            <p:cNvSpPr/>
            <p:nvPr/>
          </p:nvSpPr>
          <p:spPr>
            <a:xfrm>
              <a:off x="2536168" y="5219332"/>
              <a:ext cx="1078214" cy="75815"/>
            </a:xfrm>
            <a:prstGeom prst="roundRect">
              <a:avLst>
                <a:gd name="adj" fmla="val 50000"/>
              </a:avLst>
            </a:prstGeom>
            <a:gradFill>
              <a:gsLst>
                <a:gs pos="45700">
                  <a:srgbClr val="FFFF00"/>
                </a:gs>
                <a:gs pos="0">
                  <a:srgbClr val="FFC000"/>
                </a:gs>
                <a:gs pos="100000">
                  <a:srgbClr val="FFC000"/>
                </a:gs>
              </a:gsLst>
              <a:lin ang="0" scaled="1"/>
            </a:gra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610" name="グループ化 609"/>
            <p:cNvGrpSpPr/>
            <p:nvPr/>
          </p:nvGrpSpPr>
          <p:grpSpPr>
            <a:xfrm rot="18436942">
              <a:off x="2293750" y="4822811"/>
              <a:ext cx="582081" cy="173252"/>
              <a:chOff x="3673892" y="2545421"/>
              <a:chExt cx="535413" cy="159362"/>
            </a:xfrm>
          </p:grpSpPr>
          <p:sp>
            <p:nvSpPr>
              <p:cNvPr id="611" name="角丸四角形 610"/>
              <p:cNvSpPr/>
              <p:nvPr/>
            </p:nvSpPr>
            <p:spPr bwMode="auto">
              <a:xfrm>
                <a:off x="3687834" y="26000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角丸四角形 611"/>
              <p:cNvSpPr/>
              <p:nvPr/>
            </p:nvSpPr>
            <p:spPr bwMode="auto">
              <a:xfrm>
                <a:off x="3774889" y="25619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角丸四角形 612"/>
              <p:cNvSpPr/>
              <p:nvPr/>
            </p:nvSpPr>
            <p:spPr bwMode="auto">
              <a:xfrm>
                <a:off x="3673892" y="2545421"/>
                <a:ext cx="472346" cy="74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4" name="角丸四角形 613"/>
            <p:cNvSpPr/>
            <p:nvPr/>
          </p:nvSpPr>
          <p:spPr bwMode="auto">
            <a:xfrm rot="21136942">
              <a:off x="2475378" y="4930570"/>
              <a:ext cx="272564" cy="9684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正方形/長方形 614"/>
            <p:cNvSpPr/>
            <p:nvPr/>
          </p:nvSpPr>
          <p:spPr bwMode="auto">
            <a:xfrm rot="18436942">
              <a:off x="2373358" y="4975481"/>
              <a:ext cx="190074" cy="2636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角丸四角形 621"/>
            <p:cNvSpPr/>
            <p:nvPr/>
          </p:nvSpPr>
          <p:spPr bwMode="auto">
            <a:xfrm rot="463058" flipH="1">
              <a:off x="3406622" y="4930571"/>
              <a:ext cx="272564" cy="9684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正方形/長方形 622"/>
            <p:cNvSpPr/>
            <p:nvPr/>
          </p:nvSpPr>
          <p:spPr bwMode="auto">
            <a:xfrm rot="3163058" flipH="1">
              <a:off x="3591132" y="4975482"/>
              <a:ext cx="190074" cy="2636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7711137" y="2335406"/>
            <a:ext cx="2024992" cy="2049131"/>
            <a:chOff x="7711137" y="2312491"/>
            <a:chExt cx="2024992" cy="2049131"/>
          </a:xfrm>
        </p:grpSpPr>
        <p:grpSp>
          <p:nvGrpSpPr>
            <p:cNvPr id="346" name="グループ化 345"/>
            <p:cNvGrpSpPr/>
            <p:nvPr/>
          </p:nvGrpSpPr>
          <p:grpSpPr>
            <a:xfrm>
              <a:off x="8122328" y="2756851"/>
              <a:ext cx="1181210" cy="1604771"/>
              <a:chOff x="636846" y="2756851"/>
              <a:chExt cx="1181210" cy="1604771"/>
            </a:xfrm>
          </p:grpSpPr>
          <p:grpSp>
            <p:nvGrpSpPr>
              <p:cNvPr id="358" name="グループ化 357"/>
              <p:cNvGrpSpPr/>
              <p:nvPr/>
            </p:nvGrpSpPr>
            <p:grpSpPr>
              <a:xfrm>
                <a:off x="636846" y="2756851"/>
                <a:ext cx="1181210" cy="1604771"/>
                <a:chOff x="641861" y="544956"/>
                <a:chExt cx="1181210" cy="1604771"/>
              </a:xfrm>
            </p:grpSpPr>
            <p:grpSp>
              <p:nvGrpSpPr>
                <p:cNvPr id="361" name="グループ化 360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375" name="円/楕円 37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6" name="円/楕円 375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62" name="グループ化 361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373" name="円/楕円 372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4" name="円/楕円 373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3" name="円/楕円 362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4" name="片側の 2 つの角を丸めた四角形 363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片側の 2 つの角を丸めた四角形 364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円/楕円 365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7" name="弦 366"/>
                <p:cNvSpPr/>
                <p:nvPr/>
              </p:nvSpPr>
              <p:spPr>
                <a:xfrm>
                  <a:off x="735335" y="544956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8" name="角丸四角形 367"/>
                <p:cNvSpPr/>
                <p:nvPr/>
              </p:nvSpPr>
              <p:spPr>
                <a:xfrm>
                  <a:off x="692144" y="1037751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9" name="月 368"/>
                <p:cNvSpPr/>
                <p:nvPr/>
              </p:nvSpPr>
              <p:spPr>
                <a:xfrm rot="16200000">
                  <a:off x="1151949" y="1374643"/>
                  <a:ext cx="138416" cy="23678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0" name="円/楕円 369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1" name="円/楕円 370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2" name="加算記号 371"/>
                <p:cNvSpPr/>
                <p:nvPr/>
              </p:nvSpPr>
              <p:spPr bwMode="auto">
                <a:xfrm>
                  <a:off x="1074230" y="768159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9" name="弦 358"/>
              <p:cNvSpPr/>
              <p:nvPr/>
            </p:nvSpPr>
            <p:spPr bwMode="auto">
              <a:xfrm>
                <a:off x="1367471" y="3313119"/>
                <a:ext cx="225025" cy="225025"/>
              </a:xfrm>
              <a:prstGeom prst="chord">
                <a:avLst>
                  <a:gd name="adj1" fmla="val 19323908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弦 359"/>
              <p:cNvSpPr/>
              <p:nvPr/>
            </p:nvSpPr>
            <p:spPr bwMode="auto">
              <a:xfrm flipH="1">
                <a:off x="858704" y="3313119"/>
                <a:ext cx="225025" cy="225025"/>
              </a:xfrm>
              <a:prstGeom prst="chord">
                <a:avLst>
                  <a:gd name="adj1" fmla="val 19338821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7" name="グループ化 346"/>
            <p:cNvGrpSpPr/>
            <p:nvPr/>
          </p:nvGrpSpPr>
          <p:grpSpPr>
            <a:xfrm rot="20700000">
              <a:off x="8976298" y="2312491"/>
              <a:ext cx="759831" cy="1780983"/>
              <a:chOff x="-162711" y="430905"/>
              <a:chExt cx="759831" cy="1780983"/>
            </a:xfrm>
          </p:grpSpPr>
          <p:grpSp>
            <p:nvGrpSpPr>
              <p:cNvPr id="348" name="グループ化 347"/>
              <p:cNvGrpSpPr/>
              <p:nvPr/>
            </p:nvGrpSpPr>
            <p:grpSpPr>
              <a:xfrm rot="1800000">
                <a:off x="18892" y="430905"/>
                <a:ext cx="578228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352" name="角丸四角形 351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角丸四角形 352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角丸四角形 353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角丸四角形 354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角丸四角形 355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角丸四角形 356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9" name="グループ化 348"/>
              <p:cNvGrpSpPr/>
              <p:nvPr/>
            </p:nvGrpSpPr>
            <p:grpSpPr>
              <a:xfrm rot="5119535">
                <a:off x="-491320" y="1348004"/>
                <a:ext cx="1192493" cy="535276"/>
                <a:chOff x="3022811" y="2170303"/>
                <a:chExt cx="1192493" cy="535276"/>
              </a:xfrm>
            </p:grpSpPr>
            <p:sp>
              <p:nvSpPr>
                <p:cNvPr id="350" name="角丸四角形 349"/>
                <p:cNvSpPr/>
                <p:nvPr/>
              </p:nvSpPr>
              <p:spPr bwMode="auto">
                <a:xfrm rot="1800000" flipH="1">
                  <a:off x="3022811" y="2441915"/>
                  <a:ext cx="1192493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正方形/長方形 350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7" name="グループ化 376"/>
            <p:cNvGrpSpPr/>
            <p:nvPr/>
          </p:nvGrpSpPr>
          <p:grpSpPr>
            <a:xfrm rot="946176" flipH="1">
              <a:off x="7711137" y="2403975"/>
              <a:ext cx="759831" cy="1780983"/>
              <a:chOff x="-162711" y="430905"/>
              <a:chExt cx="759831" cy="1780983"/>
            </a:xfrm>
          </p:grpSpPr>
          <p:grpSp>
            <p:nvGrpSpPr>
              <p:cNvPr id="378" name="グループ化 377"/>
              <p:cNvGrpSpPr/>
              <p:nvPr/>
            </p:nvGrpSpPr>
            <p:grpSpPr>
              <a:xfrm rot="1800000">
                <a:off x="18892" y="430905"/>
                <a:ext cx="578228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382" name="角丸四角形 381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角丸四角形 382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角丸四角形 383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角丸四角形 384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角丸四角形 385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角丸四角形 418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79" name="グループ化 378"/>
              <p:cNvGrpSpPr/>
              <p:nvPr/>
            </p:nvGrpSpPr>
            <p:grpSpPr>
              <a:xfrm rot="5119535">
                <a:off x="-491320" y="1348004"/>
                <a:ext cx="1192493" cy="535276"/>
                <a:chOff x="3022811" y="2170303"/>
                <a:chExt cx="1192493" cy="535276"/>
              </a:xfrm>
            </p:grpSpPr>
            <p:sp>
              <p:nvSpPr>
                <p:cNvPr id="380" name="角丸四角形 379"/>
                <p:cNvSpPr/>
                <p:nvPr/>
              </p:nvSpPr>
              <p:spPr bwMode="auto">
                <a:xfrm rot="1800000" flipH="1">
                  <a:off x="3022811" y="2441915"/>
                  <a:ext cx="1192493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1" name="正方形/長方形 380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1" name="グループ化 60"/>
          <p:cNvGrpSpPr/>
          <p:nvPr/>
        </p:nvGrpSpPr>
        <p:grpSpPr>
          <a:xfrm>
            <a:off x="6240688" y="4893387"/>
            <a:ext cx="1181210" cy="1434952"/>
            <a:chOff x="4359142" y="4893387"/>
            <a:chExt cx="1181210" cy="1434952"/>
          </a:xfrm>
        </p:grpSpPr>
        <p:sp>
          <p:nvSpPr>
            <p:cNvPr id="449" name="片側の 2 つの角を丸めた四角形 448"/>
            <p:cNvSpPr/>
            <p:nvPr/>
          </p:nvSpPr>
          <p:spPr bwMode="auto">
            <a:xfrm>
              <a:off x="4421168" y="5806634"/>
              <a:ext cx="1057159" cy="521705"/>
            </a:xfrm>
            <a:prstGeom prst="round2SameRect">
              <a:avLst>
                <a:gd name="adj1" fmla="val 47928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円/楕円 454"/>
            <p:cNvSpPr/>
            <p:nvPr/>
          </p:nvSpPr>
          <p:spPr bwMode="auto">
            <a:xfrm>
              <a:off x="4907165" y="5941298"/>
              <a:ext cx="85164" cy="8516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6" name="円/楕円 455"/>
            <p:cNvSpPr/>
            <p:nvPr/>
          </p:nvSpPr>
          <p:spPr bwMode="auto">
            <a:xfrm>
              <a:off x="4907165" y="6165155"/>
              <a:ext cx="85164" cy="8516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3" name="グループ化 512"/>
            <p:cNvGrpSpPr/>
            <p:nvPr/>
          </p:nvGrpSpPr>
          <p:grpSpPr>
            <a:xfrm>
              <a:off x="4359142" y="4893387"/>
              <a:ext cx="1181210" cy="1083067"/>
              <a:chOff x="6204469" y="4893387"/>
              <a:chExt cx="1181210" cy="1083067"/>
            </a:xfrm>
          </p:grpSpPr>
          <p:sp>
            <p:nvSpPr>
              <p:cNvPr id="514" name="片側の 2 つの角を丸めた四角形 513"/>
              <p:cNvSpPr/>
              <p:nvPr/>
            </p:nvSpPr>
            <p:spPr bwMode="auto">
              <a:xfrm rot="10800000">
                <a:off x="6596120" y="564572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5" name="グループ化 514"/>
              <p:cNvGrpSpPr/>
              <p:nvPr/>
            </p:nvGrpSpPr>
            <p:grpSpPr>
              <a:xfrm rot="900000" flipH="1">
                <a:off x="7125367" y="5413981"/>
                <a:ext cx="260312" cy="345587"/>
                <a:chOff x="4288284" y="908719"/>
                <a:chExt cx="304676" cy="344611"/>
              </a:xfrm>
            </p:grpSpPr>
            <p:sp>
              <p:nvSpPr>
                <p:cNvPr id="528" name="円/楕円 527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9" name="円/楕円 528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16" name="グループ化 515"/>
              <p:cNvGrpSpPr/>
              <p:nvPr/>
            </p:nvGrpSpPr>
            <p:grpSpPr>
              <a:xfrm rot="20700000">
                <a:off x="6204469" y="5413979"/>
                <a:ext cx="260312" cy="345587"/>
                <a:chOff x="4288284" y="908719"/>
                <a:chExt cx="304676" cy="344611"/>
              </a:xfrm>
            </p:grpSpPr>
            <p:sp>
              <p:nvSpPr>
                <p:cNvPr id="526" name="円/楕円 525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7" name="円/楕円 526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7" name="円/楕円 516"/>
              <p:cNvSpPr/>
              <p:nvPr/>
            </p:nvSpPr>
            <p:spPr>
              <a:xfrm>
                <a:off x="6295369" y="4947539"/>
                <a:ext cx="996980" cy="985177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8" name="円/楕円 517"/>
              <p:cNvSpPr/>
              <p:nvPr/>
            </p:nvSpPr>
            <p:spPr>
              <a:xfrm>
                <a:off x="6332194" y="4947539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19" name="弦 518"/>
              <p:cNvSpPr/>
              <p:nvPr/>
            </p:nvSpPr>
            <p:spPr>
              <a:xfrm>
                <a:off x="6297943" y="4893387"/>
                <a:ext cx="991831" cy="985590"/>
              </a:xfrm>
              <a:prstGeom prst="chord">
                <a:avLst>
                  <a:gd name="adj1" fmla="val 10578299"/>
                  <a:gd name="adj2" fmla="val 218098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20" name="月 519"/>
              <p:cNvSpPr/>
              <p:nvPr/>
            </p:nvSpPr>
            <p:spPr>
              <a:xfrm rot="16200000" flipV="1">
                <a:off x="6757609" y="5825746"/>
                <a:ext cx="45720" cy="15364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1" name="弦 520"/>
              <p:cNvSpPr/>
              <p:nvPr/>
            </p:nvSpPr>
            <p:spPr>
              <a:xfrm flipV="1">
                <a:off x="6259519" y="5257226"/>
                <a:ext cx="1068680" cy="423483"/>
              </a:xfrm>
              <a:prstGeom prst="chord">
                <a:avLst>
                  <a:gd name="adj1" fmla="val 10271854"/>
                  <a:gd name="adj2" fmla="val 597186"/>
                </a:avLst>
              </a:prstGeom>
              <a:gradFill>
                <a:gsLst>
                  <a:gs pos="45700">
                    <a:srgbClr val="FFFF00"/>
                  </a:gs>
                  <a:gs pos="0">
                    <a:srgbClr val="FFC000"/>
                  </a:gs>
                  <a:gs pos="100000">
                    <a:srgbClr val="FFC000"/>
                  </a:gs>
                </a:gsLst>
                <a:lin ang="0" scaled="1"/>
              </a:gra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22" name="月 521"/>
              <p:cNvSpPr/>
              <p:nvPr/>
            </p:nvSpPr>
            <p:spPr bwMode="auto">
              <a:xfrm rot="16200000">
                <a:off x="6726989" y="5016751"/>
                <a:ext cx="129201" cy="927870"/>
              </a:xfrm>
              <a:prstGeom prst="moon">
                <a:avLst>
                  <a:gd name="adj" fmla="val 1870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アーチ 522"/>
              <p:cNvSpPr/>
              <p:nvPr/>
            </p:nvSpPr>
            <p:spPr bwMode="auto">
              <a:xfrm rot="10800000">
                <a:off x="6443291" y="5504196"/>
                <a:ext cx="293046" cy="293046"/>
              </a:xfrm>
              <a:prstGeom prst="blockArc">
                <a:avLst>
                  <a:gd name="adj1" fmla="val 13001483"/>
                  <a:gd name="adj2" fmla="val 20218189"/>
                  <a:gd name="adj3" fmla="val 101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アーチ 523"/>
              <p:cNvSpPr/>
              <p:nvPr/>
            </p:nvSpPr>
            <p:spPr bwMode="auto">
              <a:xfrm rot="10800000" flipH="1">
                <a:off x="6846784" y="5504196"/>
                <a:ext cx="293046" cy="293046"/>
              </a:xfrm>
              <a:prstGeom prst="blockArc">
                <a:avLst>
                  <a:gd name="adj1" fmla="val 13001483"/>
                  <a:gd name="adj2" fmla="val 20218189"/>
                  <a:gd name="adj3" fmla="val 101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加算記号 524"/>
              <p:cNvSpPr/>
              <p:nvPr/>
            </p:nvSpPr>
            <p:spPr bwMode="auto">
              <a:xfrm>
                <a:off x="6636838" y="5202275"/>
                <a:ext cx="336660" cy="336660"/>
              </a:xfrm>
              <a:prstGeom prst="mathPlus">
                <a:avLst/>
              </a:pr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" name="グループ化 61"/>
          <p:cNvGrpSpPr/>
          <p:nvPr/>
        </p:nvGrpSpPr>
        <p:grpSpPr>
          <a:xfrm>
            <a:off x="4373299" y="4605349"/>
            <a:ext cx="1498458" cy="1715996"/>
            <a:chOff x="4373299" y="4605349"/>
            <a:chExt cx="1498458" cy="1715996"/>
          </a:xfrm>
        </p:grpSpPr>
        <p:grpSp>
          <p:nvGrpSpPr>
            <p:cNvPr id="530" name="グループ化 529"/>
            <p:cNvGrpSpPr/>
            <p:nvPr/>
          </p:nvGrpSpPr>
          <p:grpSpPr>
            <a:xfrm>
              <a:off x="4373299" y="4716574"/>
              <a:ext cx="1181210" cy="1604771"/>
              <a:chOff x="8189701" y="2756851"/>
              <a:chExt cx="1181210" cy="1604771"/>
            </a:xfrm>
          </p:grpSpPr>
          <p:grpSp>
            <p:nvGrpSpPr>
              <p:cNvPr id="531" name="グループ化 530"/>
              <p:cNvGrpSpPr/>
              <p:nvPr/>
            </p:nvGrpSpPr>
            <p:grpSpPr>
              <a:xfrm>
                <a:off x="8189701" y="2756851"/>
                <a:ext cx="1181210" cy="1604771"/>
                <a:chOff x="641861" y="544956"/>
                <a:chExt cx="1181210" cy="1604771"/>
              </a:xfrm>
            </p:grpSpPr>
            <p:grpSp>
              <p:nvGrpSpPr>
                <p:cNvPr id="569" name="グループ化 568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83" name="円/楕円 582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4" name="円/楕円 583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70" name="グループ化 569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81" name="円/楕円 580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2" name="円/楕円 581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71" name="円/楕円 570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2" name="片側の 2 つの角を丸めた四角形 571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片側の 2 つの角を丸めた四角形 572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円/楕円 573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5" name="弦 574"/>
                <p:cNvSpPr/>
                <p:nvPr/>
              </p:nvSpPr>
              <p:spPr>
                <a:xfrm>
                  <a:off x="735335" y="544956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6" name="角丸四角形 575"/>
                <p:cNvSpPr/>
                <p:nvPr/>
              </p:nvSpPr>
              <p:spPr>
                <a:xfrm>
                  <a:off x="692144" y="1037751"/>
                  <a:ext cx="1078214" cy="7581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7" name="月 576"/>
                <p:cNvSpPr/>
                <p:nvPr/>
              </p:nvSpPr>
              <p:spPr>
                <a:xfrm rot="5400000">
                  <a:off x="1151949" y="1374643"/>
                  <a:ext cx="138416" cy="23678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8" name="円/楕円 577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9" name="円/楕円 578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0" name="加算記号 579"/>
                <p:cNvSpPr/>
                <p:nvPr/>
              </p:nvSpPr>
              <p:spPr bwMode="auto">
                <a:xfrm>
                  <a:off x="1074230" y="768159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2" name="弦 531"/>
              <p:cNvSpPr/>
              <p:nvPr/>
            </p:nvSpPr>
            <p:spPr bwMode="auto">
              <a:xfrm>
                <a:off x="8397045" y="331311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弦 552"/>
              <p:cNvSpPr/>
              <p:nvPr/>
            </p:nvSpPr>
            <p:spPr bwMode="auto">
              <a:xfrm flipH="1">
                <a:off x="8936759" y="331311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5" name="L 字 584"/>
            <p:cNvSpPr/>
            <p:nvPr/>
          </p:nvSpPr>
          <p:spPr bwMode="auto">
            <a:xfrm rot="13500000">
              <a:off x="5001043" y="5077433"/>
              <a:ext cx="870714" cy="870714"/>
            </a:xfrm>
            <a:prstGeom prst="corner">
              <a:avLst>
                <a:gd name="adj1" fmla="val 26935"/>
                <a:gd name="adj2" fmla="val 27285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86" name="グループ化 585"/>
            <p:cNvGrpSpPr/>
            <p:nvPr/>
          </p:nvGrpSpPr>
          <p:grpSpPr>
            <a:xfrm rot="2700000" flipH="1">
              <a:off x="4944176" y="4760176"/>
              <a:ext cx="614025" cy="304372"/>
              <a:chOff x="3644509" y="2528901"/>
              <a:chExt cx="564796" cy="279969"/>
            </a:xfrm>
          </p:grpSpPr>
          <p:sp>
            <p:nvSpPr>
              <p:cNvPr id="598" name="角丸四角形 597"/>
              <p:cNvSpPr/>
              <p:nvPr/>
            </p:nvSpPr>
            <p:spPr bwMode="auto">
              <a:xfrm>
                <a:off x="3687834" y="26000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角丸四角形 607"/>
              <p:cNvSpPr/>
              <p:nvPr/>
            </p:nvSpPr>
            <p:spPr bwMode="auto">
              <a:xfrm>
                <a:off x="3774889" y="25619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角丸四角形 615"/>
              <p:cNvSpPr/>
              <p:nvPr/>
            </p:nvSpPr>
            <p:spPr bwMode="auto">
              <a:xfrm>
                <a:off x="3673892" y="2545421"/>
                <a:ext cx="472346" cy="74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角丸四角形 623"/>
              <p:cNvSpPr/>
              <p:nvPr/>
            </p:nvSpPr>
            <p:spPr bwMode="auto">
              <a:xfrm rot="2700000">
                <a:off x="3780309" y="2638974"/>
                <a:ext cx="250711" cy="8908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正方形/長方形 625"/>
              <p:cNvSpPr/>
              <p:nvPr/>
            </p:nvSpPr>
            <p:spPr bwMode="auto">
              <a:xfrm>
                <a:off x="3644509" y="2528901"/>
                <a:ext cx="174835" cy="24252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" name="グループ化 62"/>
          <p:cNvGrpSpPr/>
          <p:nvPr/>
        </p:nvGrpSpPr>
        <p:grpSpPr>
          <a:xfrm>
            <a:off x="8093872" y="4893387"/>
            <a:ext cx="1181210" cy="1434952"/>
            <a:chOff x="8093872" y="4893387"/>
            <a:chExt cx="1181210" cy="1434952"/>
          </a:xfrm>
        </p:grpSpPr>
        <p:grpSp>
          <p:nvGrpSpPr>
            <p:cNvPr id="627" name="グループ化 626"/>
            <p:cNvGrpSpPr/>
            <p:nvPr/>
          </p:nvGrpSpPr>
          <p:grpSpPr>
            <a:xfrm>
              <a:off x="8093872" y="4893387"/>
              <a:ext cx="1181210" cy="1434952"/>
              <a:chOff x="4359142" y="4893387"/>
              <a:chExt cx="1181210" cy="1434952"/>
            </a:xfrm>
          </p:grpSpPr>
          <p:sp>
            <p:nvSpPr>
              <p:cNvPr id="628" name="片側の 2 つの角を丸めた四角形 627"/>
              <p:cNvSpPr/>
              <p:nvPr/>
            </p:nvSpPr>
            <p:spPr bwMode="auto">
              <a:xfrm>
                <a:off x="4421168" y="5806634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円/楕円 628"/>
              <p:cNvSpPr/>
              <p:nvPr/>
            </p:nvSpPr>
            <p:spPr bwMode="auto">
              <a:xfrm>
                <a:off x="4907165" y="5941298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円/楕円 629"/>
              <p:cNvSpPr/>
              <p:nvPr/>
            </p:nvSpPr>
            <p:spPr bwMode="auto">
              <a:xfrm>
                <a:off x="4907165" y="6165155"/>
                <a:ext cx="85164" cy="8516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31" name="グループ化 630"/>
              <p:cNvGrpSpPr/>
              <p:nvPr/>
            </p:nvGrpSpPr>
            <p:grpSpPr>
              <a:xfrm>
                <a:off x="4359142" y="4893387"/>
                <a:ext cx="1181210" cy="1083067"/>
                <a:chOff x="6204469" y="4893387"/>
                <a:chExt cx="1181210" cy="1083067"/>
              </a:xfrm>
            </p:grpSpPr>
            <p:sp>
              <p:nvSpPr>
                <p:cNvPr id="632" name="片側の 2 つの角を丸めた四角形 631"/>
                <p:cNvSpPr/>
                <p:nvPr/>
              </p:nvSpPr>
              <p:spPr bwMode="auto">
                <a:xfrm rot="10800000">
                  <a:off x="6596120" y="564572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3" name="グループ化 632"/>
                <p:cNvGrpSpPr/>
                <p:nvPr/>
              </p:nvGrpSpPr>
              <p:grpSpPr>
                <a:xfrm rot="900000" flipH="1">
                  <a:off x="7125367" y="5413981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646" name="円/楕円 645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7" name="円/楕円 646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34" name="グループ化 633"/>
                <p:cNvGrpSpPr/>
                <p:nvPr/>
              </p:nvGrpSpPr>
              <p:grpSpPr>
                <a:xfrm rot="20700000">
                  <a:off x="6204469" y="5413979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644" name="円/楕円 643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5" name="円/楕円 644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35" name="円/楕円 634"/>
                <p:cNvSpPr/>
                <p:nvPr/>
              </p:nvSpPr>
              <p:spPr>
                <a:xfrm>
                  <a:off x="6295369" y="4947539"/>
                  <a:ext cx="996980" cy="985177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6" name="円/楕円 635"/>
                <p:cNvSpPr/>
                <p:nvPr/>
              </p:nvSpPr>
              <p:spPr>
                <a:xfrm>
                  <a:off x="6332194" y="4947539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7" name="弦 636"/>
                <p:cNvSpPr/>
                <p:nvPr/>
              </p:nvSpPr>
              <p:spPr>
                <a:xfrm>
                  <a:off x="6297943" y="4893387"/>
                  <a:ext cx="991831" cy="985590"/>
                </a:xfrm>
                <a:prstGeom prst="chord">
                  <a:avLst>
                    <a:gd name="adj1" fmla="val 10578299"/>
                    <a:gd name="adj2" fmla="val 218098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8" name="月 637"/>
                <p:cNvSpPr/>
                <p:nvPr/>
              </p:nvSpPr>
              <p:spPr>
                <a:xfrm rot="16200000" flipV="1">
                  <a:off x="6757609" y="5855895"/>
                  <a:ext cx="45720" cy="15364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9" name="弦 638"/>
                <p:cNvSpPr/>
                <p:nvPr/>
              </p:nvSpPr>
              <p:spPr>
                <a:xfrm flipV="1">
                  <a:off x="6259519" y="5257226"/>
                  <a:ext cx="1068680" cy="423483"/>
                </a:xfrm>
                <a:prstGeom prst="chord">
                  <a:avLst>
                    <a:gd name="adj1" fmla="val 10271854"/>
                    <a:gd name="adj2" fmla="val 597186"/>
                  </a:avLst>
                </a:prstGeom>
                <a:gradFill>
                  <a:gsLst>
                    <a:gs pos="45700">
                      <a:srgbClr val="FFFF00"/>
                    </a:gs>
                    <a:gs pos="0">
                      <a:srgbClr val="FFC0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0" name="月 639"/>
                <p:cNvSpPr/>
                <p:nvPr/>
              </p:nvSpPr>
              <p:spPr bwMode="auto">
                <a:xfrm rot="16200000">
                  <a:off x="6726989" y="5016751"/>
                  <a:ext cx="129201" cy="927870"/>
                </a:xfrm>
                <a:prstGeom prst="moon">
                  <a:avLst>
                    <a:gd name="adj" fmla="val 18704"/>
                  </a:avLst>
                </a:pr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加算記号 642"/>
                <p:cNvSpPr/>
                <p:nvPr/>
              </p:nvSpPr>
              <p:spPr bwMode="auto">
                <a:xfrm>
                  <a:off x="6636838" y="5202275"/>
                  <a:ext cx="336660" cy="336660"/>
                </a:xfrm>
                <a:prstGeom prst="mathPlus">
                  <a:avLst/>
                </a:pr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48" name="円/楕円 15"/>
            <p:cNvSpPr/>
            <p:nvPr/>
          </p:nvSpPr>
          <p:spPr bwMode="auto">
            <a:xfrm>
              <a:off x="9026987" y="5011323"/>
              <a:ext cx="190920" cy="338514"/>
            </a:xfrm>
            <a:custGeom>
              <a:avLst/>
              <a:gdLst>
                <a:gd name="connsiteX0" fmla="*/ 0 w 137995"/>
                <a:gd name="connsiteY0" fmla="*/ 68998 h 137995"/>
                <a:gd name="connsiteX1" fmla="*/ 68998 w 137995"/>
                <a:gd name="connsiteY1" fmla="*/ 0 h 137995"/>
                <a:gd name="connsiteX2" fmla="*/ 137996 w 137995"/>
                <a:gd name="connsiteY2" fmla="*/ 68998 h 137995"/>
                <a:gd name="connsiteX3" fmla="*/ 68998 w 137995"/>
                <a:gd name="connsiteY3" fmla="*/ 137996 h 137995"/>
                <a:gd name="connsiteX4" fmla="*/ 0 w 137995"/>
                <a:gd name="connsiteY4" fmla="*/ 68998 h 137995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9894 h 248892"/>
                <a:gd name="connsiteX1" fmla="*/ 63918 w 137996"/>
                <a:gd name="connsiteY1" fmla="*/ 4216 h 248892"/>
                <a:gd name="connsiteX2" fmla="*/ 137996 w 137996"/>
                <a:gd name="connsiteY2" fmla="*/ 179894 h 248892"/>
                <a:gd name="connsiteX3" fmla="*/ 68998 w 137996"/>
                <a:gd name="connsiteY3" fmla="*/ 248892 h 248892"/>
                <a:gd name="connsiteX4" fmla="*/ 0 w 137996"/>
                <a:gd name="connsiteY4" fmla="*/ 179894 h 248892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996" h="244676">
                  <a:moveTo>
                    <a:pt x="0" y="175678"/>
                  </a:moveTo>
                  <a:cubicBezTo>
                    <a:pt x="0" y="137571"/>
                    <a:pt x="38511" y="60960"/>
                    <a:pt x="63918" y="0"/>
                  </a:cubicBezTo>
                  <a:cubicBezTo>
                    <a:pt x="91865" y="58420"/>
                    <a:pt x="137996" y="137571"/>
                    <a:pt x="137996" y="175678"/>
                  </a:cubicBezTo>
                  <a:cubicBezTo>
                    <a:pt x="137996" y="213785"/>
                    <a:pt x="107105" y="244676"/>
                    <a:pt x="68998" y="244676"/>
                  </a:cubicBezTo>
                  <a:cubicBezTo>
                    <a:pt x="30891" y="244676"/>
                    <a:pt x="0" y="213785"/>
                    <a:pt x="0" y="175678"/>
                  </a:cubicBezTo>
                  <a:close/>
                </a:path>
              </a:pathLst>
            </a:custGeom>
            <a:gradFill>
              <a:gsLst>
                <a:gs pos="0">
                  <a:srgbClr val="CCECFF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弦 648"/>
            <p:cNvSpPr/>
            <p:nvPr/>
          </p:nvSpPr>
          <p:spPr bwMode="auto">
            <a:xfrm flipH="1">
              <a:off x="8363071" y="5718792"/>
              <a:ext cx="225025" cy="112513"/>
            </a:xfrm>
            <a:prstGeom prst="chord">
              <a:avLst>
                <a:gd name="adj1" fmla="val 19338821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弦 649"/>
            <p:cNvSpPr/>
            <p:nvPr/>
          </p:nvSpPr>
          <p:spPr bwMode="auto">
            <a:xfrm flipH="1">
              <a:off x="8777599" y="5718792"/>
              <a:ext cx="225025" cy="112513"/>
            </a:xfrm>
            <a:prstGeom prst="chord">
              <a:avLst>
                <a:gd name="adj1" fmla="val 19338821"/>
                <a:gd name="adj2" fmla="val 13097071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01222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PPTX290_作業員 のイラスト</dc:title>
  <dc:subject>PPTX290_作業員 のイラスト</dc:subject>
  <dc:creator>http://www.digipot.net</dc:creator>
  <cp:lastModifiedBy/>
  <cp:revision>1</cp:revision>
  <dcterms:created xsi:type="dcterms:W3CDTF">2014-01-30T05:12:09Z</dcterms:created>
  <dcterms:modified xsi:type="dcterms:W3CDTF">2015-04-01T08:02:06Z</dcterms:modified>
  <cp:category/>
  <cp:version>1</cp:version>
</cp:coreProperties>
</file>